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7" r:id="rId2"/>
    <p:sldId id="265" r:id="rId3"/>
    <p:sldId id="271" r:id="rId4"/>
    <p:sldId id="274" r:id="rId5"/>
    <p:sldId id="273" r:id="rId6"/>
    <p:sldId id="275" r:id="rId7"/>
    <p:sldId id="280" r:id="rId8"/>
    <p:sldId id="267" r:id="rId9"/>
    <p:sldId id="270" r:id="rId10"/>
    <p:sldId id="281" r:id="rId11"/>
    <p:sldId id="269" r:id="rId12"/>
    <p:sldId id="276" r:id="rId13"/>
    <p:sldId id="278" r:id="rId14"/>
    <p:sldId id="277" r:id="rId15"/>
    <p:sldId id="290" r:id="rId16"/>
    <p:sldId id="291" r:id="rId17"/>
    <p:sldId id="279" r:id="rId18"/>
    <p:sldId id="282" r:id="rId19"/>
    <p:sldId id="283" r:id="rId20"/>
    <p:sldId id="286" r:id="rId21"/>
    <p:sldId id="285" r:id="rId22"/>
    <p:sldId id="284" r:id="rId23"/>
    <p:sldId id="288" r:id="rId24"/>
    <p:sldId id="289"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A4D4C-A43B-0D23-AD0C-044CC4559A3C}" v="2" dt="2024-06-27T15:52:15.628"/>
    <p1510:client id="{8FFEEFFF-C4B0-5798-6430-E1B51E8BAC71}" v="2" dt="2024-06-27T16:31:54.651"/>
    <p1510:client id="{B8DB69D3-23AA-0D8C-8B4C-51F3F610CC0A}" v="17" dt="2024-06-27T12:01:39.881"/>
    <p1510:client id="{DC681B83-FFA0-4E4F-955D-EB7D275D642C}" v="4970" dt="2024-06-27T17:23:34.705"/>
    <p1510:client id="{F0B673A1-40AB-7978-6D4B-3FEB2B4A8B49}" v="35" dt="2024-06-27T14:56:38.851"/>
    <p1510:client id="{FA3DD05F-2F55-4BB6-8023-6BF472200E94}" v="2359" dt="2024-06-27T16:51:13.270"/>
    <p1510:client id="{FFFF38D5-EF8B-EC7C-5273-43696C617108}" v="126" vWet="127" dt="2024-06-27T15:23:31.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Van Doan 20213607" userId="S::doan.dv213607@sis.hust.edu.vn::90d77603-03aa-466e-9d35-fd816f06a3b7" providerId="AD" clId="Web-{FFFF38D5-EF8B-EC7C-5273-43696C617108}"/>
    <pc:docChg chg="addSld modSld">
      <pc:chgData name="Do Van Doan 20213607" userId="S::doan.dv213607@sis.hust.edu.vn::90d77603-03aa-466e-9d35-fd816f06a3b7" providerId="AD" clId="Web-{FFFF38D5-EF8B-EC7C-5273-43696C617108}" dt="2024-06-27T15:23:30.110" v="106" actId="20577"/>
      <pc:docMkLst>
        <pc:docMk/>
      </pc:docMkLst>
      <pc:sldChg chg="modSp">
        <pc:chgData name="Do Van Doan 20213607" userId="S::doan.dv213607@sis.hust.edu.vn::90d77603-03aa-466e-9d35-fd816f06a3b7" providerId="AD" clId="Web-{FFFF38D5-EF8B-EC7C-5273-43696C617108}" dt="2024-06-27T15:07:47.945" v="3" actId="1076"/>
        <pc:sldMkLst>
          <pc:docMk/>
          <pc:sldMk cId="633354194" sldId="273"/>
        </pc:sldMkLst>
        <pc:picChg chg="mod">
          <ac:chgData name="Do Van Doan 20213607" userId="S::doan.dv213607@sis.hust.edu.vn::90d77603-03aa-466e-9d35-fd816f06a3b7" providerId="AD" clId="Web-{FFFF38D5-EF8B-EC7C-5273-43696C617108}" dt="2024-06-27T15:07:32.898" v="2" actId="1076"/>
          <ac:picMkLst>
            <pc:docMk/>
            <pc:sldMk cId="633354194" sldId="273"/>
            <ac:picMk id="6" creationId="{470DB741-4020-189A-B6D6-DE41635D7345}"/>
          </ac:picMkLst>
        </pc:picChg>
        <pc:picChg chg="mod">
          <ac:chgData name="Do Van Doan 20213607" userId="S::doan.dv213607@sis.hust.edu.vn::90d77603-03aa-466e-9d35-fd816f06a3b7" providerId="AD" clId="Web-{FFFF38D5-EF8B-EC7C-5273-43696C617108}" dt="2024-06-27T15:07:47.945" v="3" actId="1076"/>
          <ac:picMkLst>
            <pc:docMk/>
            <pc:sldMk cId="633354194" sldId="273"/>
            <ac:picMk id="18" creationId="{8715770C-9E42-8D60-5957-896D71567718}"/>
          </ac:picMkLst>
        </pc:picChg>
      </pc:sldChg>
      <pc:sldChg chg="modSp">
        <pc:chgData name="Do Van Doan 20213607" userId="S::doan.dv213607@sis.hust.edu.vn::90d77603-03aa-466e-9d35-fd816f06a3b7" providerId="AD" clId="Web-{FFFF38D5-EF8B-EC7C-5273-43696C617108}" dt="2024-06-27T15:06:35.803" v="1" actId="20577"/>
        <pc:sldMkLst>
          <pc:docMk/>
          <pc:sldMk cId="2552186166" sldId="277"/>
        </pc:sldMkLst>
        <pc:spChg chg="mod">
          <ac:chgData name="Do Van Doan 20213607" userId="S::doan.dv213607@sis.hust.edu.vn::90d77603-03aa-466e-9d35-fd816f06a3b7" providerId="AD" clId="Web-{FFFF38D5-EF8B-EC7C-5273-43696C617108}" dt="2024-06-27T15:06:35.803" v="1" actId="20577"/>
          <ac:spMkLst>
            <pc:docMk/>
            <pc:sldMk cId="2552186166" sldId="277"/>
            <ac:spMk id="3" creationId="{4BF9B168-04E1-2463-FF42-68A85E235D0F}"/>
          </ac:spMkLst>
        </pc:spChg>
      </pc:sldChg>
      <pc:sldChg chg="addSp delSp modSp add replId">
        <pc:chgData name="Do Van Doan 20213607" userId="S::doan.dv213607@sis.hust.edu.vn::90d77603-03aa-466e-9d35-fd816f06a3b7" providerId="AD" clId="Web-{FFFF38D5-EF8B-EC7C-5273-43696C617108}" dt="2024-06-27T15:23:30.110" v="106" actId="20577"/>
        <pc:sldMkLst>
          <pc:docMk/>
          <pc:sldMk cId="2446190386" sldId="281"/>
        </pc:sldMkLst>
        <pc:spChg chg="add del">
          <ac:chgData name="Do Van Doan 20213607" userId="S::doan.dv213607@sis.hust.edu.vn::90d77603-03aa-466e-9d35-fd816f06a3b7" providerId="AD" clId="Web-{FFFF38D5-EF8B-EC7C-5273-43696C617108}" dt="2024-06-27T15:18:42.524" v="28"/>
          <ac:spMkLst>
            <pc:docMk/>
            <pc:sldMk cId="2446190386" sldId="281"/>
            <ac:spMk id="4" creationId="{F830FB4F-C0E4-5A49-AA97-BCAA527E88FD}"/>
          </ac:spMkLst>
        </pc:spChg>
        <pc:spChg chg="add del">
          <ac:chgData name="Do Van Doan 20213607" userId="S::doan.dv213607@sis.hust.edu.vn::90d77603-03aa-466e-9d35-fd816f06a3b7" providerId="AD" clId="Web-{FFFF38D5-EF8B-EC7C-5273-43696C617108}" dt="2024-06-27T15:18:57.931" v="71"/>
          <ac:spMkLst>
            <pc:docMk/>
            <pc:sldMk cId="2446190386" sldId="281"/>
            <ac:spMk id="5" creationId="{DA6F168C-63D6-7287-014B-7ED1A058389A}"/>
          </ac:spMkLst>
        </pc:spChg>
        <pc:spChg chg="add del">
          <ac:chgData name="Do Van Doan 20213607" userId="S::doan.dv213607@sis.hust.edu.vn::90d77603-03aa-466e-9d35-fd816f06a3b7" providerId="AD" clId="Web-{FFFF38D5-EF8B-EC7C-5273-43696C617108}" dt="2024-06-27T15:18:57.931" v="70"/>
          <ac:spMkLst>
            <pc:docMk/>
            <pc:sldMk cId="2446190386" sldId="281"/>
            <ac:spMk id="6" creationId="{FF74910E-6124-1E70-F6F2-E5884817043C}"/>
          </ac:spMkLst>
        </pc:spChg>
        <pc:spChg chg="add del">
          <ac:chgData name="Do Van Doan 20213607" userId="S::doan.dv213607@sis.hust.edu.vn::90d77603-03aa-466e-9d35-fd816f06a3b7" providerId="AD" clId="Web-{FFFF38D5-EF8B-EC7C-5273-43696C617108}" dt="2024-06-27T15:18:57.931" v="69"/>
          <ac:spMkLst>
            <pc:docMk/>
            <pc:sldMk cId="2446190386" sldId="281"/>
            <ac:spMk id="8" creationId="{192E6FC8-1FAB-5676-2B09-95F33943F774}"/>
          </ac:spMkLst>
        </pc:spChg>
        <pc:spChg chg="add del">
          <ac:chgData name="Do Van Doan 20213607" userId="S::doan.dv213607@sis.hust.edu.vn::90d77603-03aa-466e-9d35-fd816f06a3b7" providerId="AD" clId="Web-{FFFF38D5-EF8B-EC7C-5273-43696C617108}" dt="2024-06-27T15:18:57.915" v="68"/>
          <ac:spMkLst>
            <pc:docMk/>
            <pc:sldMk cId="2446190386" sldId="281"/>
            <ac:spMk id="9" creationId="{C662129F-4E4F-EBB7-E67E-50D35D5791E1}"/>
          </ac:spMkLst>
        </pc:spChg>
        <pc:spChg chg="add del">
          <ac:chgData name="Do Van Doan 20213607" userId="S::doan.dv213607@sis.hust.edu.vn::90d77603-03aa-466e-9d35-fd816f06a3b7" providerId="AD" clId="Web-{FFFF38D5-EF8B-EC7C-5273-43696C617108}" dt="2024-06-27T15:18:57.915" v="67"/>
          <ac:spMkLst>
            <pc:docMk/>
            <pc:sldMk cId="2446190386" sldId="281"/>
            <ac:spMk id="10" creationId="{79894639-99E0-A88B-3DEE-BE1ED37DAAE9}"/>
          </ac:spMkLst>
        </pc:spChg>
        <pc:spChg chg="add del">
          <ac:chgData name="Do Van Doan 20213607" userId="S::doan.dv213607@sis.hust.edu.vn::90d77603-03aa-466e-9d35-fd816f06a3b7" providerId="AD" clId="Web-{FFFF38D5-EF8B-EC7C-5273-43696C617108}" dt="2024-06-27T15:18:57.915" v="66"/>
          <ac:spMkLst>
            <pc:docMk/>
            <pc:sldMk cId="2446190386" sldId="281"/>
            <ac:spMk id="11" creationId="{2F71B532-EE55-2F7E-2434-B37B62550EFA}"/>
          </ac:spMkLst>
        </pc:spChg>
        <pc:spChg chg="add mod">
          <ac:chgData name="Do Van Doan 20213607" userId="S::doan.dv213607@sis.hust.edu.vn::90d77603-03aa-466e-9d35-fd816f06a3b7" providerId="AD" clId="Web-{FFFF38D5-EF8B-EC7C-5273-43696C617108}" dt="2024-06-27T15:23:03.109" v="101" actId="1076"/>
          <ac:spMkLst>
            <pc:docMk/>
            <pc:sldMk cId="2446190386" sldId="281"/>
            <ac:spMk id="12" creationId="{F9BE80C8-09D4-BA52-8287-898BBB529D37}"/>
          </ac:spMkLst>
        </pc:spChg>
        <pc:spChg chg="add del">
          <ac:chgData name="Do Van Doan 20213607" userId="S::doan.dv213607@sis.hust.edu.vn::90d77603-03aa-466e-9d35-fd816f06a3b7" providerId="AD" clId="Web-{FFFF38D5-EF8B-EC7C-5273-43696C617108}" dt="2024-06-27T15:18:57.915" v="64"/>
          <ac:spMkLst>
            <pc:docMk/>
            <pc:sldMk cId="2446190386" sldId="281"/>
            <ac:spMk id="14" creationId="{9830E9FF-7A02-5E5F-43CB-482D0A43BE93}"/>
          </ac:spMkLst>
        </pc:spChg>
        <pc:spChg chg="add del">
          <ac:chgData name="Do Van Doan 20213607" userId="S::doan.dv213607@sis.hust.edu.vn::90d77603-03aa-466e-9d35-fd816f06a3b7" providerId="AD" clId="Web-{FFFF38D5-EF8B-EC7C-5273-43696C617108}" dt="2024-06-27T15:18:57.915" v="63"/>
          <ac:spMkLst>
            <pc:docMk/>
            <pc:sldMk cId="2446190386" sldId="281"/>
            <ac:spMk id="15" creationId="{16EA50CC-A3F6-65C2-0C40-DC2E582AE340}"/>
          </ac:spMkLst>
        </pc:spChg>
        <pc:spChg chg="add mod">
          <ac:chgData name="Do Van Doan 20213607" userId="S::doan.dv213607@sis.hust.edu.vn::90d77603-03aa-466e-9d35-fd816f06a3b7" providerId="AD" clId="Web-{FFFF38D5-EF8B-EC7C-5273-43696C617108}" dt="2024-06-27T15:23:30.110" v="106" actId="20577"/>
          <ac:spMkLst>
            <pc:docMk/>
            <pc:sldMk cId="2446190386" sldId="281"/>
            <ac:spMk id="16" creationId="{885366C5-903F-081E-88FC-7EF5E5E83D1E}"/>
          </ac:spMkLst>
        </pc:spChg>
        <pc:spChg chg="add del">
          <ac:chgData name="Do Van Doan 20213607" userId="S::doan.dv213607@sis.hust.edu.vn::90d77603-03aa-466e-9d35-fd816f06a3b7" providerId="AD" clId="Web-{FFFF38D5-EF8B-EC7C-5273-43696C617108}" dt="2024-06-27T15:18:57.915" v="62"/>
          <ac:spMkLst>
            <pc:docMk/>
            <pc:sldMk cId="2446190386" sldId="281"/>
            <ac:spMk id="17" creationId="{312BE092-AD05-0480-66B9-BC12A03ABCC4}"/>
          </ac:spMkLst>
        </pc:spChg>
        <pc:spChg chg="add del">
          <ac:chgData name="Do Van Doan 20213607" userId="S::doan.dv213607@sis.hust.edu.vn::90d77603-03aa-466e-9d35-fd816f06a3b7" providerId="AD" clId="Web-{FFFF38D5-EF8B-EC7C-5273-43696C617108}" dt="2024-06-27T15:18:57.915" v="61"/>
          <ac:spMkLst>
            <pc:docMk/>
            <pc:sldMk cId="2446190386" sldId="281"/>
            <ac:spMk id="18" creationId="{2AA77B26-F04D-E55A-1114-4DD4EA351AFB}"/>
          </ac:spMkLst>
        </pc:spChg>
        <pc:spChg chg="add del">
          <ac:chgData name="Do Van Doan 20213607" userId="S::doan.dv213607@sis.hust.edu.vn::90d77603-03aa-466e-9d35-fd816f06a3b7" providerId="AD" clId="Web-{FFFF38D5-EF8B-EC7C-5273-43696C617108}" dt="2024-06-27T15:18:57.915" v="60"/>
          <ac:spMkLst>
            <pc:docMk/>
            <pc:sldMk cId="2446190386" sldId="281"/>
            <ac:spMk id="19" creationId="{53113092-6960-C436-8895-94CA32F94695}"/>
          </ac:spMkLst>
        </pc:spChg>
        <pc:spChg chg="add del">
          <ac:chgData name="Do Van Doan 20213607" userId="S::doan.dv213607@sis.hust.edu.vn::90d77603-03aa-466e-9d35-fd816f06a3b7" providerId="AD" clId="Web-{FFFF38D5-EF8B-EC7C-5273-43696C617108}" dt="2024-06-27T15:18:57.915" v="59"/>
          <ac:spMkLst>
            <pc:docMk/>
            <pc:sldMk cId="2446190386" sldId="281"/>
            <ac:spMk id="20" creationId="{0C651F23-564F-55CF-ECC3-D01C3896A82C}"/>
          </ac:spMkLst>
        </pc:spChg>
        <pc:spChg chg="add del">
          <ac:chgData name="Do Van Doan 20213607" userId="S::doan.dv213607@sis.hust.edu.vn::90d77603-03aa-466e-9d35-fd816f06a3b7" providerId="AD" clId="Web-{FFFF38D5-EF8B-EC7C-5273-43696C617108}" dt="2024-06-27T15:18:57.915" v="57"/>
          <ac:spMkLst>
            <pc:docMk/>
            <pc:sldMk cId="2446190386" sldId="281"/>
            <ac:spMk id="24" creationId="{16356E55-DC52-969A-F2CE-7266278A7EB5}"/>
          </ac:spMkLst>
        </pc:spChg>
        <pc:spChg chg="add del">
          <ac:chgData name="Do Van Doan 20213607" userId="S::doan.dv213607@sis.hust.edu.vn::90d77603-03aa-466e-9d35-fd816f06a3b7" providerId="AD" clId="Web-{FFFF38D5-EF8B-EC7C-5273-43696C617108}" dt="2024-06-27T15:18:57.915" v="55"/>
          <ac:spMkLst>
            <pc:docMk/>
            <pc:sldMk cId="2446190386" sldId="281"/>
            <ac:spMk id="34" creationId="{FA893A4A-6CCA-9654-AB49-394D3317561E}"/>
          </ac:spMkLst>
        </pc:spChg>
        <pc:picChg chg="add mod">
          <ac:chgData name="Do Van Doan 20213607" userId="S::doan.dv213607@sis.hust.edu.vn::90d77603-03aa-466e-9d35-fd816f06a3b7" providerId="AD" clId="Web-{FFFF38D5-EF8B-EC7C-5273-43696C617108}" dt="2024-06-27T15:21:22.231" v="89" actId="1076"/>
          <ac:picMkLst>
            <pc:docMk/>
            <pc:sldMk cId="2446190386" sldId="281"/>
            <ac:picMk id="3" creationId="{21B2AC1C-C99E-2E8B-7376-99F455DC44FF}"/>
          </ac:picMkLst>
        </pc:picChg>
        <pc:picChg chg="add mod">
          <ac:chgData name="Do Van Doan 20213607" userId="S::doan.dv213607@sis.hust.edu.vn::90d77603-03aa-466e-9d35-fd816f06a3b7" providerId="AD" clId="Web-{FFFF38D5-EF8B-EC7C-5273-43696C617108}" dt="2024-06-27T15:21:16.481" v="88" actId="1076"/>
          <ac:picMkLst>
            <pc:docMk/>
            <pc:sldMk cId="2446190386" sldId="281"/>
            <ac:picMk id="7" creationId="{0DD0AAE4-8551-6F12-20DB-0C46B6BFEB55}"/>
          </ac:picMkLst>
        </pc:picChg>
        <pc:cxnChg chg="add del">
          <ac:chgData name="Do Van Doan 20213607" userId="S::doan.dv213607@sis.hust.edu.vn::90d77603-03aa-466e-9d35-fd816f06a3b7" providerId="AD" clId="Web-{FFFF38D5-EF8B-EC7C-5273-43696C617108}" dt="2024-06-27T15:18:57.915" v="65"/>
          <ac:cxnSpMkLst>
            <pc:docMk/>
            <pc:sldMk cId="2446190386" sldId="281"/>
            <ac:cxnSpMk id="13" creationId="{648E93B9-5253-C8F8-2E00-A1E237882862}"/>
          </ac:cxnSpMkLst>
        </pc:cxnChg>
        <pc:cxnChg chg="add del">
          <ac:chgData name="Do Van Doan 20213607" userId="S::doan.dv213607@sis.hust.edu.vn::90d77603-03aa-466e-9d35-fd816f06a3b7" providerId="AD" clId="Web-{FFFF38D5-EF8B-EC7C-5273-43696C617108}" dt="2024-06-27T15:18:57.915" v="58"/>
          <ac:cxnSpMkLst>
            <pc:docMk/>
            <pc:sldMk cId="2446190386" sldId="281"/>
            <ac:cxnSpMk id="23" creationId="{02802314-4A2A-4524-0D5A-B70282B656D2}"/>
          </ac:cxnSpMkLst>
        </pc:cxnChg>
        <pc:cxnChg chg="add del">
          <ac:chgData name="Do Van Doan 20213607" userId="S::doan.dv213607@sis.hust.edu.vn::90d77603-03aa-466e-9d35-fd816f06a3b7" providerId="AD" clId="Web-{FFFF38D5-EF8B-EC7C-5273-43696C617108}" dt="2024-06-27T15:19:02.650" v="72"/>
          <ac:cxnSpMkLst>
            <pc:docMk/>
            <pc:sldMk cId="2446190386" sldId="281"/>
            <ac:cxnSpMk id="25" creationId="{23DFDBE1-A3DA-ECE8-1EAC-6382AFDEC70B}"/>
          </ac:cxnSpMkLst>
        </pc:cxnChg>
        <pc:cxnChg chg="add del">
          <ac:chgData name="Do Van Doan 20213607" userId="S::doan.dv213607@sis.hust.edu.vn::90d77603-03aa-466e-9d35-fd816f06a3b7" providerId="AD" clId="Web-{FFFF38D5-EF8B-EC7C-5273-43696C617108}" dt="2024-06-27T15:18:57.915" v="56"/>
          <ac:cxnSpMkLst>
            <pc:docMk/>
            <pc:sldMk cId="2446190386" sldId="281"/>
            <ac:cxnSpMk id="29" creationId="{B1A9F26C-B61B-071C-5E15-E08C92C03222}"/>
          </ac:cxnSpMkLst>
        </pc:cxnChg>
        <pc:cxnChg chg="add del">
          <ac:chgData name="Do Van Doan 20213607" userId="S::doan.dv213607@sis.hust.edu.vn::90d77603-03aa-466e-9d35-fd816f06a3b7" providerId="AD" clId="Web-{FFFF38D5-EF8B-EC7C-5273-43696C617108}" dt="2024-06-27T15:18:57.915" v="54"/>
          <ac:cxnSpMkLst>
            <pc:docMk/>
            <pc:sldMk cId="2446190386" sldId="281"/>
            <ac:cxnSpMk id="45" creationId="{36A17B61-E4D8-3248-383D-DB4B07BE730F}"/>
          </ac:cxnSpMkLst>
        </pc:cxnChg>
        <pc:cxnChg chg="add del">
          <ac:chgData name="Do Van Doan 20213607" userId="S::doan.dv213607@sis.hust.edu.vn::90d77603-03aa-466e-9d35-fd816f06a3b7" providerId="AD" clId="Web-{FFFF38D5-EF8B-EC7C-5273-43696C617108}" dt="2024-06-27T15:18:57.915" v="53"/>
          <ac:cxnSpMkLst>
            <pc:docMk/>
            <pc:sldMk cId="2446190386" sldId="281"/>
            <ac:cxnSpMk id="50" creationId="{DFFBE49C-71ED-F42A-B4F9-32077C8855BD}"/>
          </ac:cxnSpMkLst>
        </pc:cxnChg>
        <pc:cxnChg chg="add del">
          <ac:chgData name="Do Van Doan 20213607" userId="S::doan.dv213607@sis.hust.edu.vn::90d77603-03aa-466e-9d35-fd816f06a3b7" providerId="AD" clId="Web-{FFFF38D5-EF8B-EC7C-5273-43696C617108}" dt="2024-06-27T15:18:57.915" v="52"/>
          <ac:cxnSpMkLst>
            <pc:docMk/>
            <pc:sldMk cId="2446190386" sldId="281"/>
            <ac:cxnSpMk id="55" creationId="{A1380598-E44A-E1A7-B9A1-1943AE784C4F}"/>
          </ac:cxnSpMkLst>
        </pc:cxnChg>
        <pc:cxnChg chg="add del">
          <ac:chgData name="Do Van Doan 20213607" userId="S::doan.dv213607@sis.hust.edu.vn::90d77603-03aa-466e-9d35-fd816f06a3b7" providerId="AD" clId="Web-{FFFF38D5-EF8B-EC7C-5273-43696C617108}" dt="2024-06-27T15:18:57.915" v="51"/>
          <ac:cxnSpMkLst>
            <pc:docMk/>
            <pc:sldMk cId="2446190386" sldId="281"/>
            <ac:cxnSpMk id="58" creationId="{6F51EE2B-9277-9B43-5D73-AB1AEB421351}"/>
          </ac:cxnSpMkLst>
        </pc:cxnChg>
      </pc:sldChg>
    </pc:docChg>
  </pc:docChgLst>
  <pc:docChgLst>
    <pc:chgData name="Nguyen Song Nam 20210621" userId="S::nam.ns210621@sis.hust.edu.vn::84834ac2-a925-4a2b-8599-f7ce81593fb8" providerId="AD" clId="Web-{B8DB69D3-23AA-0D8C-8B4C-51F3F610CC0A}"/>
    <pc:docChg chg="modSld">
      <pc:chgData name="Nguyen Song Nam 20210621" userId="S::nam.ns210621@sis.hust.edu.vn::84834ac2-a925-4a2b-8599-f7ce81593fb8" providerId="AD" clId="Web-{B8DB69D3-23AA-0D8C-8B4C-51F3F610CC0A}" dt="2024-06-27T12:01:39.881" v="16" actId="20577"/>
      <pc:docMkLst>
        <pc:docMk/>
      </pc:docMkLst>
      <pc:sldChg chg="modSp">
        <pc:chgData name="Nguyen Song Nam 20210621" userId="S::nam.ns210621@sis.hust.edu.vn::84834ac2-a925-4a2b-8599-f7ce81593fb8" providerId="AD" clId="Web-{B8DB69D3-23AA-0D8C-8B4C-51F3F610CC0A}" dt="2024-06-27T12:00:59.192" v="7"/>
        <pc:sldMkLst>
          <pc:docMk/>
          <pc:sldMk cId="743172911" sldId="257"/>
        </pc:sldMkLst>
        <pc:spChg chg="mod">
          <ac:chgData name="Nguyen Song Nam 20210621" userId="S::nam.ns210621@sis.hust.edu.vn::84834ac2-a925-4a2b-8599-f7ce81593fb8" providerId="AD" clId="Web-{B8DB69D3-23AA-0D8C-8B4C-51F3F610CC0A}" dt="2024-06-27T12:00:54.270" v="6"/>
          <ac:spMkLst>
            <pc:docMk/>
            <pc:sldMk cId="743172911" sldId="257"/>
            <ac:spMk id="10" creationId="{D8F832E6-D2CD-2DD7-D7B7-1AF482D4619F}"/>
          </ac:spMkLst>
        </pc:spChg>
        <pc:spChg chg="mod">
          <ac:chgData name="Nguyen Song Nam 20210621" userId="S::nam.ns210621@sis.hust.edu.vn::84834ac2-a925-4a2b-8599-f7ce81593fb8" providerId="AD" clId="Web-{B8DB69D3-23AA-0D8C-8B4C-51F3F610CC0A}" dt="2024-06-27T12:00:59.192" v="7"/>
          <ac:spMkLst>
            <pc:docMk/>
            <pc:sldMk cId="743172911" sldId="257"/>
            <ac:spMk id="12" creationId="{F442728C-350D-8470-57DA-DDC8F990274B}"/>
          </ac:spMkLst>
        </pc:spChg>
      </pc:sldChg>
      <pc:sldChg chg="modSp">
        <pc:chgData name="Nguyen Song Nam 20210621" userId="S::nam.ns210621@sis.hust.edu.vn::84834ac2-a925-4a2b-8599-f7ce81593fb8" providerId="AD" clId="Web-{B8DB69D3-23AA-0D8C-8B4C-51F3F610CC0A}" dt="2024-06-27T12:01:39.881" v="16" actId="20577"/>
        <pc:sldMkLst>
          <pc:docMk/>
          <pc:sldMk cId="633354194" sldId="273"/>
        </pc:sldMkLst>
        <pc:spChg chg="mod">
          <ac:chgData name="Nguyen Song Nam 20210621" userId="S::nam.ns210621@sis.hust.edu.vn::84834ac2-a925-4a2b-8599-f7ce81593fb8" providerId="AD" clId="Web-{B8DB69D3-23AA-0D8C-8B4C-51F3F610CC0A}" dt="2024-06-27T12:01:39.881" v="16" actId="20577"/>
          <ac:spMkLst>
            <pc:docMk/>
            <pc:sldMk cId="633354194" sldId="273"/>
            <ac:spMk id="3" creationId="{ED744802-0381-50A3-7C85-B7B6ED4EFE1B}"/>
          </ac:spMkLst>
        </pc:spChg>
      </pc:sldChg>
    </pc:docChg>
  </pc:docChgLst>
  <pc:docChgLst>
    <pc:chgData name="Do Van Doan 20213607" userId="S::doan.dv213607@sis.hust.edu.vn::90d77603-03aa-466e-9d35-fd816f06a3b7" providerId="AD" clId="Web-{272A4D4C-A43B-0D23-AD0C-044CC4559A3C}"/>
    <pc:docChg chg="modSld sldOrd">
      <pc:chgData name="Do Van Doan 20213607" userId="S::doan.dv213607@sis.hust.edu.vn::90d77603-03aa-466e-9d35-fd816f06a3b7" providerId="AD" clId="Web-{272A4D4C-A43B-0D23-AD0C-044CC4559A3C}" dt="2024-06-27T15:52:15.628" v="1" actId="1076"/>
      <pc:docMkLst>
        <pc:docMk/>
      </pc:docMkLst>
      <pc:sldChg chg="modSp">
        <pc:chgData name="Do Van Doan 20213607" userId="S::doan.dv213607@sis.hust.edu.vn::90d77603-03aa-466e-9d35-fd816f06a3b7" providerId="AD" clId="Web-{272A4D4C-A43B-0D23-AD0C-044CC4559A3C}" dt="2024-06-27T15:52:15.628" v="1" actId="1076"/>
        <pc:sldMkLst>
          <pc:docMk/>
          <pc:sldMk cId="295409805" sldId="283"/>
        </pc:sldMkLst>
        <pc:picChg chg="mod">
          <ac:chgData name="Do Van Doan 20213607" userId="S::doan.dv213607@sis.hust.edu.vn::90d77603-03aa-466e-9d35-fd816f06a3b7" providerId="AD" clId="Web-{272A4D4C-A43B-0D23-AD0C-044CC4559A3C}" dt="2024-06-27T15:52:15.628" v="1" actId="1076"/>
          <ac:picMkLst>
            <pc:docMk/>
            <pc:sldMk cId="295409805" sldId="283"/>
            <ac:picMk id="5" creationId="{58B98391-BB69-6AF1-1D8C-CE012B67365F}"/>
          </ac:picMkLst>
        </pc:picChg>
      </pc:sldChg>
      <pc:sldChg chg="ord">
        <pc:chgData name="Do Van Doan 20213607" userId="S::doan.dv213607@sis.hust.edu.vn::90d77603-03aa-466e-9d35-fd816f06a3b7" providerId="AD" clId="Web-{272A4D4C-A43B-0D23-AD0C-044CC4559A3C}" dt="2024-06-27T15:48:22.576" v="0"/>
        <pc:sldMkLst>
          <pc:docMk/>
          <pc:sldMk cId="3119206733" sldId="285"/>
        </pc:sldMkLst>
      </pc:sldChg>
    </pc:docChg>
  </pc:docChgLst>
  <pc:docChgLst>
    <pc:chgData name="Nguyen Song Nam 20210621" userId="84834ac2-a925-4a2b-8599-f7ce81593fb8" providerId="ADAL" clId="{DC681B83-FFA0-4E4F-955D-EB7D275D642C}"/>
    <pc:docChg chg="undo custSel addSld delSld modSld sldOrd">
      <pc:chgData name="Nguyen Song Nam 20210621" userId="84834ac2-a925-4a2b-8599-f7ce81593fb8" providerId="ADAL" clId="{DC681B83-FFA0-4E4F-955D-EB7D275D642C}" dt="2024-06-27T18:25:46.690" v="4982" actId="20577"/>
      <pc:docMkLst>
        <pc:docMk/>
      </pc:docMkLst>
      <pc:sldChg chg="modSp mod">
        <pc:chgData name="Nguyen Song Nam 20210621" userId="84834ac2-a925-4a2b-8599-f7ce81593fb8" providerId="ADAL" clId="{DC681B83-FFA0-4E4F-955D-EB7D275D642C}" dt="2024-06-27T15:30:33.203" v="3105" actId="1076"/>
        <pc:sldMkLst>
          <pc:docMk/>
          <pc:sldMk cId="743172911" sldId="257"/>
        </pc:sldMkLst>
        <pc:spChg chg="mod">
          <ac:chgData name="Nguyen Song Nam 20210621" userId="84834ac2-a925-4a2b-8599-f7ce81593fb8" providerId="ADAL" clId="{DC681B83-FFA0-4E4F-955D-EB7D275D642C}" dt="2024-06-27T15:30:33.203" v="3105" actId="1076"/>
          <ac:spMkLst>
            <pc:docMk/>
            <pc:sldMk cId="743172911" sldId="257"/>
            <ac:spMk id="3" creationId="{5702E00C-3125-4CD1-A5F8-64723BF48E3E}"/>
          </ac:spMkLst>
        </pc:spChg>
      </pc:sldChg>
      <pc:sldChg chg="del">
        <pc:chgData name="Nguyen Song Nam 20210621" userId="84834ac2-a925-4a2b-8599-f7ce81593fb8" providerId="ADAL" clId="{DC681B83-FFA0-4E4F-955D-EB7D275D642C}" dt="2024-06-27T17:20:49.139" v="4970" actId="47"/>
        <pc:sldMkLst>
          <pc:docMk/>
          <pc:sldMk cId="2066355306" sldId="259"/>
        </pc:sldMkLst>
      </pc:sldChg>
      <pc:sldChg chg="modSp mod">
        <pc:chgData name="Nguyen Song Nam 20210621" userId="84834ac2-a925-4a2b-8599-f7ce81593fb8" providerId="ADAL" clId="{DC681B83-FFA0-4E4F-955D-EB7D275D642C}" dt="2024-06-27T08:24:32.830" v="500" actId="20577"/>
        <pc:sldMkLst>
          <pc:docMk/>
          <pc:sldMk cId="3092516354" sldId="265"/>
        </pc:sldMkLst>
        <pc:spChg chg="mod">
          <ac:chgData name="Nguyen Song Nam 20210621" userId="84834ac2-a925-4a2b-8599-f7ce81593fb8" providerId="ADAL" clId="{DC681B83-FFA0-4E4F-955D-EB7D275D642C}" dt="2024-06-27T07:26:21.527" v="19" actId="1076"/>
          <ac:spMkLst>
            <pc:docMk/>
            <pc:sldMk cId="3092516354" sldId="265"/>
            <ac:spMk id="2" creationId="{7BC5AD8A-1EA9-C7CE-D797-0A3D974FB867}"/>
          </ac:spMkLst>
        </pc:spChg>
        <pc:spChg chg="mod">
          <ac:chgData name="Nguyen Song Nam 20210621" userId="84834ac2-a925-4a2b-8599-f7ce81593fb8" providerId="ADAL" clId="{DC681B83-FFA0-4E4F-955D-EB7D275D642C}" dt="2024-06-27T07:38:59.035" v="31" actId="1076"/>
          <ac:spMkLst>
            <pc:docMk/>
            <pc:sldMk cId="3092516354" sldId="265"/>
            <ac:spMk id="5" creationId="{267B9855-B37C-02D3-B005-C81A2F8AE4FD}"/>
          </ac:spMkLst>
        </pc:spChg>
        <pc:spChg chg="mod">
          <ac:chgData name="Nguyen Song Nam 20210621" userId="84834ac2-a925-4a2b-8599-f7ce81593fb8" providerId="ADAL" clId="{DC681B83-FFA0-4E4F-955D-EB7D275D642C}" dt="2024-06-27T07:44:00.898" v="57" actId="1076"/>
          <ac:spMkLst>
            <pc:docMk/>
            <pc:sldMk cId="3092516354" sldId="265"/>
            <ac:spMk id="6" creationId="{B5DE583A-B3EA-6720-CEFB-C99937CCF491}"/>
          </ac:spMkLst>
        </pc:spChg>
        <pc:spChg chg="mod">
          <ac:chgData name="Nguyen Song Nam 20210621" userId="84834ac2-a925-4a2b-8599-f7ce81593fb8" providerId="ADAL" clId="{DC681B83-FFA0-4E4F-955D-EB7D275D642C}" dt="2024-06-27T07:39:08.481" v="32" actId="1076"/>
          <ac:spMkLst>
            <pc:docMk/>
            <pc:sldMk cId="3092516354" sldId="265"/>
            <ac:spMk id="7" creationId="{28179E6A-905B-CDA6-4CEE-ABEB4C00098E}"/>
          </ac:spMkLst>
        </pc:spChg>
        <pc:spChg chg="mod">
          <ac:chgData name="Nguyen Song Nam 20210621" userId="84834ac2-a925-4a2b-8599-f7ce81593fb8" providerId="ADAL" clId="{DC681B83-FFA0-4E4F-955D-EB7D275D642C}" dt="2024-06-27T07:41:07.483" v="38" actId="1076"/>
          <ac:spMkLst>
            <pc:docMk/>
            <pc:sldMk cId="3092516354" sldId="265"/>
            <ac:spMk id="8" creationId="{64A8B806-7204-4438-A35B-9323B4B7B2C7}"/>
          </ac:spMkLst>
        </pc:spChg>
        <pc:spChg chg="mod">
          <ac:chgData name="Nguyen Song Nam 20210621" userId="84834ac2-a925-4a2b-8599-f7ce81593fb8" providerId="ADAL" clId="{DC681B83-FFA0-4E4F-955D-EB7D275D642C}" dt="2024-06-27T07:43:45.375" v="55" actId="1076"/>
          <ac:spMkLst>
            <pc:docMk/>
            <pc:sldMk cId="3092516354" sldId="265"/>
            <ac:spMk id="9" creationId="{1CAC5E0F-082D-2134-4AAA-F177A8AA8C17}"/>
          </ac:spMkLst>
        </pc:spChg>
        <pc:spChg chg="mod">
          <ac:chgData name="Nguyen Song Nam 20210621" userId="84834ac2-a925-4a2b-8599-f7ce81593fb8" providerId="ADAL" clId="{DC681B83-FFA0-4E4F-955D-EB7D275D642C}" dt="2024-06-27T07:41:15.322" v="39" actId="1076"/>
          <ac:spMkLst>
            <pc:docMk/>
            <pc:sldMk cId="3092516354" sldId="265"/>
            <ac:spMk id="10" creationId="{0E3331A0-B578-0E75-111E-8781BD8D9B86}"/>
          </ac:spMkLst>
        </pc:spChg>
        <pc:spChg chg="mod">
          <ac:chgData name="Nguyen Song Nam 20210621" userId="84834ac2-a925-4a2b-8599-f7ce81593fb8" providerId="ADAL" clId="{DC681B83-FFA0-4E4F-955D-EB7D275D642C}" dt="2024-06-27T07:40:44.751" v="35" actId="1076"/>
          <ac:spMkLst>
            <pc:docMk/>
            <pc:sldMk cId="3092516354" sldId="265"/>
            <ac:spMk id="11" creationId="{29626ABF-DE99-ADBF-815A-BF5E02041F3D}"/>
          </ac:spMkLst>
        </pc:spChg>
        <pc:spChg chg="mod">
          <ac:chgData name="Nguyen Song Nam 20210621" userId="84834ac2-a925-4a2b-8599-f7ce81593fb8" providerId="ADAL" clId="{DC681B83-FFA0-4E4F-955D-EB7D275D642C}" dt="2024-06-27T07:43:40.668" v="54" actId="1076"/>
          <ac:spMkLst>
            <pc:docMk/>
            <pc:sldMk cId="3092516354" sldId="265"/>
            <ac:spMk id="12" creationId="{00B43916-B565-216E-B207-6310CD10C2E5}"/>
          </ac:spMkLst>
        </pc:spChg>
        <pc:spChg chg="mod">
          <ac:chgData name="Nguyen Song Nam 20210621" userId="84834ac2-a925-4a2b-8599-f7ce81593fb8" providerId="ADAL" clId="{DC681B83-FFA0-4E4F-955D-EB7D275D642C}" dt="2024-06-27T07:40:52.838" v="36" actId="1076"/>
          <ac:spMkLst>
            <pc:docMk/>
            <pc:sldMk cId="3092516354" sldId="265"/>
            <ac:spMk id="13" creationId="{1CAADF35-8B8D-C726-734A-E089B15FA9C2}"/>
          </ac:spMkLst>
        </pc:spChg>
        <pc:spChg chg="mod">
          <ac:chgData name="Nguyen Song Nam 20210621" userId="84834ac2-a925-4a2b-8599-f7ce81593fb8" providerId="ADAL" clId="{DC681B83-FFA0-4E4F-955D-EB7D275D642C}" dt="2024-06-27T07:41:36.150" v="40" actId="1076"/>
          <ac:spMkLst>
            <pc:docMk/>
            <pc:sldMk cId="3092516354" sldId="265"/>
            <ac:spMk id="14" creationId="{612BD330-8510-C6DB-5ECF-35B305A86C14}"/>
          </ac:spMkLst>
        </pc:spChg>
        <pc:spChg chg="mod">
          <ac:chgData name="Nguyen Song Nam 20210621" userId="84834ac2-a925-4a2b-8599-f7ce81593fb8" providerId="ADAL" clId="{DC681B83-FFA0-4E4F-955D-EB7D275D642C}" dt="2024-06-27T07:43:50.981" v="56" actId="1076"/>
          <ac:spMkLst>
            <pc:docMk/>
            <pc:sldMk cId="3092516354" sldId="265"/>
            <ac:spMk id="15" creationId="{0D023905-181C-D8BF-14EC-F0E8BF81BF64}"/>
          </ac:spMkLst>
        </pc:spChg>
        <pc:spChg chg="mod">
          <ac:chgData name="Nguyen Song Nam 20210621" userId="84834ac2-a925-4a2b-8599-f7ce81593fb8" providerId="ADAL" clId="{DC681B83-FFA0-4E4F-955D-EB7D275D642C}" dt="2024-06-27T07:41:42.334" v="41" actId="1076"/>
          <ac:spMkLst>
            <pc:docMk/>
            <pc:sldMk cId="3092516354" sldId="265"/>
            <ac:spMk id="16" creationId="{6DC9D104-4ECC-91E7-5DE8-7409E592DD36}"/>
          </ac:spMkLst>
        </pc:spChg>
        <pc:spChg chg="mod">
          <ac:chgData name="Nguyen Song Nam 20210621" userId="84834ac2-a925-4a2b-8599-f7ce81593fb8" providerId="ADAL" clId="{DC681B83-FFA0-4E4F-955D-EB7D275D642C}" dt="2024-06-27T07:41:52.220" v="42" actId="1076"/>
          <ac:spMkLst>
            <pc:docMk/>
            <pc:sldMk cId="3092516354" sldId="265"/>
            <ac:spMk id="17" creationId="{DED754CA-2CB1-D0A5-85AF-1022CE674CE1}"/>
          </ac:spMkLst>
        </pc:spChg>
        <pc:spChg chg="mod">
          <ac:chgData name="Nguyen Song Nam 20210621" userId="84834ac2-a925-4a2b-8599-f7ce81593fb8" providerId="ADAL" clId="{DC681B83-FFA0-4E4F-955D-EB7D275D642C}" dt="2024-06-27T07:43:07.190" v="52" actId="255"/>
          <ac:spMkLst>
            <pc:docMk/>
            <pc:sldMk cId="3092516354" sldId="265"/>
            <ac:spMk id="18" creationId="{55F01444-163D-F805-2174-6902E203F598}"/>
          </ac:spMkLst>
        </pc:spChg>
        <pc:spChg chg="mod">
          <ac:chgData name="Nguyen Song Nam 20210621" userId="84834ac2-a925-4a2b-8599-f7ce81593fb8" providerId="ADAL" clId="{DC681B83-FFA0-4E4F-955D-EB7D275D642C}" dt="2024-06-27T08:24:32.830" v="500" actId="20577"/>
          <ac:spMkLst>
            <pc:docMk/>
            <pc:sldMk cId="3092516354" sldId="265"/>
            <ac:spMk id="19" creationId="{F927E416-D062-34F0-268E-74582CD53093}"/>
          </ac:spMkLst>
        </pc:spChg>
        <pc:spChg chg="mod">
          <ac:chgData name="Nguyen Song Nam 20210621" userId="84834ac2-a925-4a2b-8599-f7ce81593fb8" providerId="ADAL" clId="{DC681B83-FFA0-4E4F-955D-EB7D275D642C}" dt="2024-06-27T07:42:24.887" v="48" actId="1076"/>
          <ac:spMkLst>
            <pc:docMk/>
            <pc:sldMk cId="3092516354" sldId="265"/>
            <ac:spMk id="20" creationId="{A7DDC160-EC03-F84B-AB4E-F557536E4713}"/>
          </ac:spMkLst>
        </pc:spChg>
        <pc:spChg chg="mod">
          <ac:chgData name="Nguyen Song Nam 20210621" userId="84834ac2-a925-4a2b-8599-f7ce81593fb8" providerId="ADAL" clId="{DC681B83-FFA0-4E4F-955D-EB7D275D642C}" dt="2024-06-27T07:43:31.871" v="53" actId="1076"/>
          <ac:spMkLst>
            <pc:docMk/>
            <pc:sldMk cId="3092516354" sldId="265"/>
            <ac:spMk id="21" creationId="{A3DAA33D-5490-AB44-BE9A-97F390DFECAF}"/>
          </ac:spMkLst>
        </pc:spChg>
        <pc:spChg chg="mod">
          <ac:chgData name="Nguyen Song Nam 20210621" userId="84834ac2-a925-4a2b-8599-f7ce81593fb8" providerId="ADAL" clId="{DC681B83-FFA0-4E4F-955D-EB7D275D642C}" dt="2024-06-27T07:42:33.001" v="49" actId="1076"/>
          <ac:spMkLst>
            <pc:docMk/>
            <pc:sldMk cId="3092516354" sldId="265"/>
            <ac:spMk id="22" creationId="{8179D9A7-8568-35B8-33F1-857A4A91CCC2}"/>
          </ac:spMkLst>
        </pc:spChg>
      </pc:sldChg>
      <pc:sldChg chg="modSp mod">
        <pc:chgData name="Nguyen Song Nam 20210621" userId="84834ac2-a925-4a2b-8599-f7ce81593fb8" providerId="ADAL" clId="{DC681B83-FFA0-4E4F-955D-EB7D275D642C}" dt="2024-06-27T15:04:51.026" v="1658" actId="255"/>
        <pc:sldMkLst>
          <pc:docMk/>
          <pc:sldMk cId="3001568464" sldId="267"/>
        </pc:sldMkLst>
        <pc:spChg chg="mod">
          <ac:chgData name="Nguyen Song Nam 20210621" userId="84834ac2-a925-4a2b-8599-f7ce81593fb8" providerId="ADAL" clId="{DC681B83-FFA0-4E4F-955D-EB7D275D642C}" dt="2024-06-27T15:04:32.936" v="1656" actId="255"/>
          <ac:spMkLst>
            <pc:docMk/>
            <pc:sldMk cId="3001568464" sldId="267"/>
            <ac:spMk id="2" creationId="{56EBCDCA-26D1-DE31-7955-F13FF981A1DC}"/>
          </ac:spMkLst>
        </pc:spChg>
        <pc:spChg chg="mod">
          <ac:chgData name="Nguyen Song Nam 20210621" userId="84834ac2-a925-4a2b-8599-f7ce81593fb8" providerId="ADAL" clId="{DC681B83-FFA0-4E4F-955D-EB7D275D642C}" dt="2024-06-27T15:04:51.026" v="1658" actId="255"/>
          <ac:spMkLst>
            <pc:docMk/>
            <pc:sldMk cId="3001568464" sldId="267"/>
            <ac:spMk id="3" creationId="{ED744802-0381-50A3-7C85-B7B6ED4EFE1B}"/>
          </ac:spMkLst>
        </pc:spChg>
      </pc:sldChg>
      <pc:sldChg chg="del">
        <pc:chgData name="Nguyen Song Nam 20210621" userId="84834ac2-a925-4a2b-8599-f7ce81593fb8" providerId="ADAL" clId="{DC681B83-FFA0-4E4F-955D-EB7D275D642C}" dt="2024-06-27T15:58:12.687" v="4183" actId="47"/>
        <pc:sldMkLst>
          <pc:docMk/>
          <pc:sldMk cId="620462024" sldId="268"/>
        </pc:sldMkLst>
      </pc:sldChg>
      <pc:sldChg chg="addSp delSp modSp mod">
        <pc:chgData name="Nguyen Song Nam 20210621" userId="84834ac2-a925-4a2b-8599-f7ce81593fb8" providerId="ADAL" clId="{DC681B83-FFA0-4E4F-955D-EB7D275D642C}" dt="2024-06-27T16:13:48.763" v="4427" actId="20577"/>
        <pc:sldMkLst>
          <pc:docMk/>
          <pc:sldMk cId="2426146049" sldId="269"/>
        </pc:sldMkLst>
        <pc:spChg chg="mod">
          <ac:chgData name="Nguyen Song Nam 20210621" userId="84834ac2-a925-4a2b-8599-f7ce81593fb8" providerId="ADAL" clId="{DC681B83-FFA0-4E4F-955D-EB7D275D642C}" dt="2024-06-27T16:13:48.763" v="4427" actId="20577"/>
          <ac:spMkLst>
            <pc:docMk/>
            <pc:sldMk cId="2426146049" sldId="269"/>
            <ac:spMk id="2" creationId="{56EBCDCA-26D1-DE31-7955-F13FF981A1DC}"/>
          </ac:spMkLst>
        </pc:spChg>
        <pc:spChg chg="mod">
          <ac:chgData name="Nguyen Song Nam 20210621" userId="84834ac2-a925-4a2b-8599-f7ce81593fb8" providerId="ADAL" clId="{DC681B83-FFA0-4E4F-955D-EB7D275D642C}" dt="2024-06-27T16:00:28.757" v="4337" actId="1076"/>
          <ac:spMkLst>
            <pc:docMk/>
            <pc:sldMk cId="2426146049" sldId="269"/>
            <ac:spMk id="3" creationId="{ED744802-0381-50A3-7C85-B7B6ED4EFE1B}"/>
          </ac:spMkLst>
        </pc:spChg>
        <pc:spChg chg="add del mod">
          <ac:chgData name="Nguyen Song Nam 20210621" userId="84834ac2-a925-4a2b-8599-f7ce81593fb8" providerId="ADAL" clId="{DC681B83-FFA0-4E4F-955D-EB7D275D642C}" dt="2024-06-27T16:00:25.372" v="4336" actId="478"/>
          <ac:spMkLst>
            <pc:docMk/>
            <pc:sldMk cId="2426146049" sldId="269"/>
            <ac:spMk id="5" creationId="{72135B19-3E4E-ACBC-0DFA-EA78E73DACFF}"/>
          </ac:spMkLst>
        </pc:spChg>
        <pc:picChg chg="add del mod">
          <ac:chgData name="Nguyen Song Nam 20210621" userId="84834ac2-a925-4a2b-8599-f7ce81593fb8" providerId="ADAL" clId="{DC681B83-FFA0-4E4F-955D-EB7D275D642C}" dt="2024-06-27T08:33:30.531" v="775" actId="478"/>
          <ac:picMkLst>
            <pc:docMk/>
            <pc:sldMk cId="2426146049" sldId="269"/>
            <ac:picMk id="6" creationId="{E148D1D0-125B-CA6D-8FF3-BF2A66850C54}"/>
          </ac:picMkLst>
        </pc:picChg>
        <pc:picChg chg="add del mod">
          <ac:chgData name="Nguyen Song Nam 20210621" userId="84834ac2-a925-4a2b-8599-f7ce81593fb8" providerId="ADAL" clId="{DC681B83-FFA0-4E4F-955D-EB7D275D642C}" dt="2024-06-27T08:35:49.525" v="778" actId="478"/>
          <ac:picMkLst>
            <pc:docMk/>
            <pc:sldMk cId="2426146049" sldId="269"/>
            <ac:picMk id="8" creationId="{E78A7019-B45E-F2F8-1B3E-76F5F1D1A49F}"/>
          </ac:picMkLst>
        </pc:picChg>
        <pc:picChg chg="add mod">
          <ac:chgData name="Nguyen Song Nam 20210621" userId="84834ac2-a925-4a2b-8599-f7ce81593fb8" providerId="ADAL" clId="{DC681B83-FFA0-4E4F-955D-EB7D275D642C}" dt="2024-06-27T16:00:31.476" v="4338" actId="1076"/>
          <ac:picMkLst>
            <pc:docMk/>
            <pc:sldMk cId="2426146049" sldId="269"/>
            <ac:picMk id="10" creationId="{0D72DDBD-C13B-9B7F-C249-4A8DFB31F029}"/>
          </ac:picMkLst>
        </pc:picChg>
      </pc:sldChg>
      <pc:sldChg chg="modSp mod">
        <pc:chgData name="Nguyen Song Nam 20210621" userId="84834ac2-a925-4a2b-8599-f7ce81593fb8" providerId="ADAL" clId="{DC681B83-FFA0-4E4F-955D-EB7D275D642C}" dt="2024-06-27T08:21:09.526" v="487" actId="20577"/>
        <pc:sldMkLst>
          <pc:docMk/>
          <pc:sldMk cId="1650051029" sldId="271"/>
        </pc:sldMkLst>
        <pc:spChg chg="mod">
          <ac:chgData name="Nguyen Song Nam 20210621" userId="84834ac2-a925-4a2b-8599-f7ce81593fb8" providerId="ADAL" clId="{DC681B83-FFA0-4E4F-955D-EB7D275D642C}" dt="2024-06-27T08:21:09.526" v="487" actId="20577"/>
          <ac:spMkLst>
            <pc:docMk/>
            <pc:sldMk cId="1650051029" sldId="271"/>
            <ac:spMk id="29" creationId="{2F49DCB0-F849-D3FD-055C-20DDCD7FD9FF}"/>
          </ac:spMkLst>
        </pc:spChg>
      </pc:sldChg>
      <pc:sldChg chg="add">
        <pc:chgData name="Nguyen Song Nam 20210621" userId="84834ac2-a925-4a2b-8599-f7ce81593fb8" providerId="ADAL" clId="{DC681B83-FFA0-4E4F-955D-EB7D275D642C}" dt="2024-06-27T07:45:52.363" v="58"/>
        <pc:sldMkLst>
          <pc:docMk/>
          <pc:sldMk cId="607054155" sldId="272"/>
        </pc:sldMkLst>
      </pc:sldChg>
      <pc:sldChg chg="addSp delSp modSp add mod">
        <pc:chgData name="Nguyen Song Nam 20210621" userId="84834ac2-a925-4a2b-8599-f7ce81593fb8" providerId="ADAL" clId="{DC681B83-FFA0-4E4F-955D-EB7D275D642C}" dt="2024-06-27T17:02:16.028" v="4492" actId="14100"/>
        <pc:sldMkLst>
          <pc:docMk/>
          <pc:sldMk cId="633354194" sldId="273"/>
        </pc:sldMkLst>
        <pc:spChg chg="mod">
          <ac:chgData name="Nguyen Song Nam 20210621" userId="84834ac2-a925-4a2b-8599-f7ce81593fb8" providerId="ADAL" clId="{DC681B83-FFA0-4E4F-955D-EB7D275D642C}" dt="2024-06-27T07:46:02.379" v="85" actId="20577"/>
          <ac:spMkLst>
            <pc:docMk/>
            <pc:sldMk cId="633354194" sldId="273"/>
            <ac:spMk id="2" creationId="{56EBCDCA-26D1-DE31-7955-F13FF981A1DC}"/>
          </ac:spMkLst>
        </pc:spChg>
        <pc:spChg chg="mod">
          <ac:chgData name="Nguyen Song Nam 20210621" userId="84834ac2-a925-4a2b-8599-f7ce81593fb8" providerId="ADAL" clId="{DC681B83-FFA0-4E4F-955D-EB7D275D642C}" dt="2024-06-27T17:01:14.181" v="4487" actId="20577"/>
          <ac:spMkLst>
            <pc:docMk/>
            <pc:sldMk cId="633354194" sldId="273"/>
            <ac:spMk id="3" creationId="{ED744802-0381-50A3-7C85-B7B6ED4EFE1B}"/>
          </ac:spMkLst>
        </pc:spChg>
        <pc:picChg chg="add mod">
          <ac:chgData name="Nguyen Song Nam 20210621" userId="84834ac2-a925-4a2b-8599-f7ce81593fb8" providerId="ADAL" clId="{DC681B83-FFA0-4E4F-955D-EB7D275D642C}" dt="2024-06-27T17:01:24.524" v="4490" actId="1076"/>
          <ac:picMkLst>
            <pc:docMk/>
            <pc:sldMk cId="633354194" sldId="273"/>
            <ac:picMk id="6" creationId="{470DB741-4020-189A-B6D6-DE41635D7345}"/>
          </ac:picMkLst>
        </pc:picChg>
        <pc:picChg chg="add mod">
          <ac:chgData name="Nguyen Song Nam 20210621" userId="84834ac2-a925-4a2b-8599-f7ce81593fb8" providerId="ADAL" clId="{DC681B83-FFA0-4E4F-955D-EB7D275D642C}" dt="2024-06-27T17:01:19.650" v="4489" actId="1076"/>
          <ac:picMkLst>
            <pc:docMk/>
            <pc:sldMk cId="633354194" sldId="273"/>
            <ac:picMk id="8" creationId="{B98243B2-92B7-308D-E9E6-25C265776279}"/>
          </ac:picMkLst>
        </pc:picChg>
        <pc:picChg chg="add mod">
          <ac:chgData name="Nguyen Song Nam 20210621" userId="84834ac2-a925-4a2b-8599-f7ce81593fb8" providerId="ADAL" clId="{DC681B83-FFA0-4E4F-955D-EB7D275D642C}" dt="2024-06-27T17:01:17.439" v="4488" actId="1076"/>
          <ac:picMkLst>
            <pc:docMk/>
            <pc:sldMk cId="633354194" sldId="273"/>
            <ac:picMk id="10" creationId="{AD4D1A86-E6CD-10DD-E22C-7BAA14AA444C}"/>
          </ac:picMkLst>
        </pc:picChg>
        <pc:picChg chg="add mod">
          <ac:chgData name="Nguyen Song Nam 20210621" userId="84834ac2-a925-4a2b-8599-f7ce81593fb8" providerId="ADAL" clId="{DC681B83-FFA0-4E4F-955D-EB7D275D642C}" dt="2024-06-27T17:02:16.028" v="4492" actId="14100"/>
          <ac:picMkLst>
            <pc:docMk/>
            <pc:sldMk cId="633354194" sldId="273"/>
            <ac:picMk id="12" creationId="{1A476078-213B-BA3C-53AD-2D7590604E21}"/>
          </ac:picMkLst>
        </pc:picChg>
        <pc:picChg chg="add mod">
          <ac:chgData name="Nguyen Song Nam 20210621" userId="84834ac2-a925-4a2b-8599-f7ce81593fb8" providerId="ADAL" clId="{DC681B83-FFA0-4E4F-955D-EB7D275D642C}" dt="2024-06-27T15:03:31.837" v="1654" actId="1076"/>
          <ac:picMkLst>
            <pc:docMk/>
            <pc:sldMk cId="633354194" sldId="273"/>
            <ac:picMk id="14" creationId="{5E3AB3A0-87F7-FE87-D5B3-980E6C0AAE87}"/>
          </ac:picMkLst>
        </pc:picChg>
        <pc:picChg chg="add del mod">
          <ac:chgData name="Nguyen Song Nam 20210621" userId="84834ac2-a925-4a2b-8599-f7ce81593fb8" providerId="ADAL" clId="{DC681B83-FFA0-4E4F-955D-EB7D275D642C}" dt="2024-06-27T15:03:01.096" v="1641" actId="478"/>
          <ac:picMkLst>
            <pc:docMk/>
            <pc:sldMk cId="633354194" sldId="273"/>
            <ac:picMk id="16" creationId="{B39525D0-1640-BF9A-487D-C8BE0BF45661}"/>
          </ac:picMkLst>
        </pc:picChg>
        <pc:picChg chg="add mod">
          <ac:chgData name="Nguyen Song Nam 20210621" userId="84834ac2-a925-4a2b-8599-f7ce81593fb8" providerId="ADAL" clId="{DC681B83-FFA0-4E4F-955D-EB7D275D642C}" dt="2024-06-27T15:03:33.979" v="1655" actId="1076"/>
          <ac:picMkLst>
            <pc:docMk/>
            <pc:sldMk cId="633354194" sldId="273"/>
            <ac:picMk id="18" creationId="{8715770C-9E42-8D60-5957-896D71567718}"/>
          </ac:picMkLst>
        </pc:picChg>
      </pc:sldChg>
      <pc:sldChg chg="addSp delSp modSp add mod">
        <pc:chgData name="Nguyen Song Nam 20210621" userId="84834ac2-a925-4a2b-8599-f7ce81593fb8" providerId="ADAL" clId="{DC681B83-FFA0-4E4F-955D-EB7D275D642C}" dt="2024-06-27T08:22:48.074" v="498" actId="20577"/>
        <pc:sldMkLst>
          <pc:docMk/>
          <pc:sldMk cId="2379524033" sldId="275"/>
        </pc:sldMkLst>
        <pc:spChg chg="mod">
          <ac:chgData name="Nguyen Song Nam 20210621" userId="84834ac2-a925-4a2b-8599-f7ce81593fb8" providerId="ADAL" clId="{DC681B83-FFA0-4E4F-955D-EB7D275D642C}" dt="2024-06-27T08:22:48.074" v="498" actId="20577"/>
          <ac:spMkLst>
            <pc:docMk/>
            <pc:sldMk cId="2379524033" sldId="275"/>
            <ac:spMk id="2" creationId="{56EBCDCA-26D1-DE31-7955-F13FF981A1DC}"/>
          </ac:spMkLst>
        </pc:spChg>
        <pc:spChg chg="del">
          <ac:chgData name="Nguyen Song Nam 20210621" userId="84834ac2-a925-4a2b-8599-f7ce81593fb8" providerId="ADAL" clId="{DC681B83-FFA0-4E4F-955D-EB7D275D642C}" dt="2024-06-27T08:22:42.558" v="489" actId="478"/>
          <ac:spMkLst>
            <pc:docMk/>
            <pc:sldMk cId="2379524033" sldId="275"/>
            <ac:spMk id="3" creationId="{ED744802-0381-50A3-7C85-B7B6ED4EFE1B}"/>
          </ac:spMkLst>
        </pc:spChg>
        <pc:spChg chg="add mod">
          <ac:chgData name="Nguyen Song Nam 20210621" userId="84834ac2-a925-4a2b-8599-f7ce81593fb8" providerId="ADAL" clId="{DC681B83-FFA0-4E4F-955D-EB7D275D642C}" dt="2024-06-27T08:22:42.558" v="489" actId="478"/>
          <ac:spMkLst>
            <pc:docMk/>
            <pc:sldMk cId="2379524033" sldId="275"/>
            <ac:spMk id="6" creationId="{7316E89D-3EAB-9BE1-4733-B2688804E1E4}"/>
          </ac:spMkLst>
        </pc:spChg>
      </pc:sldChg>
      <pc:sldChg chg="addSp delSp modSp new mod">
        <pc:chgData name="Nguyen Song Nam 20210621" userId="84834ac2-a925-4a2b-8599-f7ce81593fb8" providerId="ADAL" clId="{DC681B83-FFA0-4E4F-955D-EB7D275D642C}" dt="2024-06-27T08:59:12.750" v="1167" actId="1076"/>
        <pc:sldMkLst>
          <pc:docMk/>
          <pc:sldMk cId="3777478795" sldId="276"/>
        </pc:sldMkLst>
        <pc:spChg chg="del">
          <ac:chgData name="Nguyen Song Nam 20210621" userId="84834ac2-a925-4a2b-8599-f7ce81593fb8" providerId="ADAL" clId="{DC681B83-FFA0-4E4F-955D-EB7D275D642C}" dt="2024-06-27T08:32:43.250" v="774"/>
          <ac:spMkLst>
            <pc:docMk/>
            <pc:sldMk cId="3777478795" sldId="276"/>
            <ac:spMk id="2" creationId="{95817D44-A35F-CFEA-8C01-5E6F09C8AF38}"/>
          </ac:spMkLst>
        </pc:spChg>
        <pc:spChg chg="mod">
          <ac:chgData name="Nguyen Song Nam 20210621" userId="84834ac2-a925-4a2b-8599-f7ce81593fb8" providerId="ADAL" clId="{DC681B83-FFA0-4E4F-955D-EB7D275D642C}" dt="2024-06-27T08:49:45.519" v="1045" actId="14100"/>
          <ac:spMkLst>
            <pc:docMk/>
            <pc:sldMk cId="3777478795" sldId="276"/>
            <ac:spMk id="3" creationId="{62CBF232-9FF9-37F9-D0F9-76B187649814}"/>
          </ac:spMkLst>
        </pc:spChg>
        <pc:spChg chg="add mod">
          <ac:chgData name="Nguyen Song Nam 20210621" userId="84834ac2-a925-4a2b-8599-f7ce81593fb8" providerId="ADAL" clId="{DC681B83-FFA0-4E4F-955D-EB7D275D642C}" dt="2024-06-27T08:42:38.937" v="1007" actId="20577"/>
          <ac:spMkLst>
            <pc:docMk/>
            <pc:sldMk cId="3777478795" sldId="276"/>
            <ac:spMk id="5" creationId="{79774677-3DB5-3076-7EFB-1FAF63F5D532}"/>
          </ac:spMkLst>
        </pc:spChg>
        <pc:spChg chg="add mod">
          <ac:chgData name="Nguyen Song Nam 20210621" userId="84834ac2-a925-4a2b-8599-f7ce81593fb8" providerId="ADAL" clId="{DC681B83-FFA0-4E4F-955D-EB7D275D642C}" dt="2024-06-27T08:59:12.750" v="1167" actId="1076"/>
          <ac:spMkLst>
            <pc:docMk/>
            <pc:sldMk cId="3777478795" sldId="276"/>
            <ac:spMk id="8" creationId="{4B2E7F0E-12B2-31D5-25E8-16C5AED6F0DA}"/>
          </ac:spMkLst>
        </pc:spChg>
        <pc:spChg chg="add mod">
          <ac:chgData name="Nguyen Song Nam 20210621" userId="84834ac2-a925-4a2b-8599-f7ce81593fb8" providerId="ADAL" clId="{DC681B83-FFA0-4E4F-955D-EB7D275D642C}" dt="2024-06-27T08:50:03.245" v="1052" actId="14100"/>
          <ac:spMkLst>
            <pc:docMk/>
            <pc:sldMk cId="3777478795" sldId="276"/>
            <ac:spMk id="9" creationId="{37F26609-1BCC-A6A7-E246-152313585151}"/>
          </ac:spMkLst>
        </pc:spChg>
        <pc:picChg chg="add del mod">
          <ac:chgData name="Nguyen Song Nam 20210621" userId="84834ac2-a925-4a2b-8599-f7ce81593fb8" providerId="ADAL" clId="{DC681B83-FFA0-4E4F-955D-EB7D275D642C}" dt="2024-06-27T08:49:24.763" v="1044" actId="478"/>
          <ac:picMkLst>
            <pc:docMk/>
            <pc:sldMk cId="3777478795" sldId="276"/>
            <ac:picMk id="7" creationId="{23C1E2B3-9B12-D066-F0A7-66F671231957}"/>
          </ac:picMkLst>
        </pc:picChg>
        <pc:picChg chg="add del mod">
          <ac:chgData name="Nguyen Song Nam 20210621" userId="84834ac2-a925-4a2b-8599-f7ce81593fb8" providerId="ADAL" clId="{DC681B83-FFA0-4E4F-955D-EB7D275D642C}" dt="2024-06-27T08:50:09.879" v="1055" actId="478"/>
          <ac:picMkLst>
            <pc:docMk/>
            <pc:sldMk cId="3777478795" sldId="276"/>
            <ac:picMk id="11" creationId="{64EA3BF3-FDDF-EA0B-662D-43F7D1A8F65E}"/>
          </ac:picMkLst>
        </pc:picChg>
        <pc:picChg chg="add mod">
          <ac:chgData name="Nguyen Song Nam 20210621" userId="84834ac2-a925-4a2b-8599-f7ce81593fb8" providerId="ADAL" clId="{DC681B83-FFA0-4E4F-955D-EB7D275D642C}" dt="2024-06-27T08:50:32.635" v="1062" actId="1076"/>
          <ac:picMkLst>
            <pc:docMk/>
            <pc:sldMk cId="3777478795" sldId="276"/>
            <ac:picMk id="13" creationId="{C36792CE-CB25-207C-1792-1CCB73713F51}"/>
          </ac:picMkLst>
        </pc:picChg>
      </pc:sldChg>
      <pc:sldChg chg="addSp delSp modSp new mod ord">
        <pc:chgData name="Nguyen Song Nam 20210621" userId="84834ac2-a925-4a2b-8599-f7ce81593fb8" providerId="ADAL" clId="{DC681B83-FFA0-4E4F-955D-EB7D275D642C}" dt="2024-06-27T15:59:16.848" v="4187" actId="1076"/>
        <pc:sldMkLst>
          <pc:docMk/>
          <pc:sldMk cId="2552186166" sldId="277"/>
        </pc:sldMkLst>
        <pc:spChg chg="mod">
          <ac:chgData name="Nguyen Song Nam 20210621" userId="84834ac2-a925-4a2b-8599-f7ce81593fb8" providerId="ADAL" clId="{DC681B83-FFA0-4E4F-955D-EB7D275D642C}" dt="2024-06-27T15:10:26.752" v="1711" actId="20577"/>
          <ac:spMkLst>
            <pc:docMk/>
            <pc:sldMk cId="2552186166" sldId="277"/>
            <ac:spMk id="2" creationId="{07FD803A-835B-597B-F1BA-AE959531030E}"/>
          </ac:spMkLst>
        </pc:spChg>
        <pc:spChg chg="mod">
          <ac:chgData name="Nguyen Song Nam 20210621" userId="84834ac2-a925-4a2b-8599-f7ce81593fb8" providerId="ADAL" clId="{DC681B83-FFA0-4E4F-955D-EB7D275D642C}" dt="2024-06-27T15:59:04.615" v="4184" actId="1076"/>
          <ac:spMkLst>
            <pc:docMk/>
            <pc:sldMk cId="2552186166" sldId="277"/>
            <ac:spMk id="3" creationId="{4BF9B168-04E1-2463-FF42-68A85E235D0F}"/>
          </ac:spMkLst>
        </pc:spChg>
        <pc:spChg chg="add mod">
          <ac:chgData name="Nguyen Song Nam 20210621" userId="84834ac2-a925-4a2b-8599-f7ce81593fb8" providerId="ADAL" clId="{DC681B83-FFA0-4E4F-955D-EB7D275D642C}" dt="2024-06-27T15:59:12.942" v="4186" actId="14100"/>
          <ac:spMkLst>
            <pc:docMk/>
            <pc:sldMk cId="2552186166" sldId="277"/>
            <ac:spMk id="6" creationId="{6095BDC3-91E2-B5BC-4789-067B4C0011E7}"/>
          </ac:spMkLst>
        </pc:spChg>
        <pc:picChg chg="add mod">
          <ac:chgData name="Nguyen Song Nam 20210621" userId="84834ac2-a925-4a2b-8599-f7ce81593fb8" providerId="ADAL" clId="{DC681B83-FFA0-4E4F-955D-EB7D275D642C}" dt="2024-06-27T15:59:16.848" v="4187" actId="1076"/>
          <ac:picMkLst>
            <pc:docMk/>
            <pc:sldMk cId="2552186166" sldId="277"/>
            <ac:picMk id="5" creationId="{23BD1FAE-7BB3-BBDD-D7B9-7379B08DB5FE}"/>
          </ac:picMkLst>
        </pc:picChg>
        <pc:picChg chg="add del mod">
          <ac:chgData name="Nguyen Song Nam 20210621" userId="84834ac2-a925-4a2b-8599-f7ce81593fb8" providerId="ADAL" clId="{DC681B83-FFA0-4E4F-955D-EB7D275D642C}" dt="2024-06-27T12:15:17.443" v="1467" actId="478"/>
          <ac:picMkLst>
            <pc:docMk/>
            <pc:sldMk cId="2552186166" sldId="277"/>
            <ac:picMk id="6" creationId="{BAD6BAC8-B853-D15F-FA70-B1DF16B844DA}"/>
          </ac:picMkLst>
        </pc:picChg>
        <pc:picChg chg="add del mod">
          <ac:chgData name="Nguyen Song Nam 20210621" userId="84834ac2-a925-4a2b-8599-f7ce81593fb8" providerId="ADAL" clId="{DC681B83-FFA0-4E4F-955D-EB7D275D642C}" dt="2024-06-27T12:16:19.558" v="1478" actId="478"/>
          <ac:picMkLst>
            <pc:docMk/>
            <pc:sldMk cId="2552186166" sldId="277"/>
            <ac:picMk id="8" creationId="{73DEBA78-2D15-BB84-1E5F-DBF3DD836F23}"/>
          </ac:picMkLst>
        </pc:picChg>
      </pc:sldChg>
      <pc:sldChg chg="addSp delSp modSp add mod">
        <pc:chgData name="Nguyen Song Nam 20210621" userId="84834ac2-a925-4a2b-8599-f7ce81593fb8" providerId="ADAL" clId="{DC681B83-FFA0-4E4F-955D-EB7D275D642C}" dt="2024-06-27T09:12:07.228" v="1460" actId="113"/>
        <pc:sldMkLst>
          <pc:docMk/>
          <pc:sldMk cId="1893825674" sldId="278"/>
        </pc:sldMkLst>
        <pc:spChg chg="mod">
          <ac:chgData name="Nguyen Song Nam 20210621" userId="84834ac2-a925-4a2b-8599-f7ce81593fb8" providerId="ADAL" clId="{DC681B83-FFA0-4E4F-955D-EB7D275D642C}" dt="2024-06-27T09:11:05.948" v="1363" actId="20577"/>
          <ac:spMkLst>
            <pc:docMk/>
            <pc:sldMk cId="1893825674" sldId="278"/>
            <ac:spMk id="3" creationId="{62CBF232-9FF9-37F9-D0F9-76B187649814}"/>
          </ac:spMkLst>
        </pc:spChg>
        <pc:spChg chg="mod">
          <ac:chgData name="Nguyen Song Nam 20210621" userId="84834ac2-a925-4a2b-8599-f7ce81593fb8" providerId="ADAL" clId="{DC681B83-FFA0-4E4F-955D-EB7D275D642C}" dt="2024-06-27T09:00:21.103" v="1200" actId="20577"/>
          <ac:spMkLst>
            <pc:docMk/>
            <pc:sldMk cId="1893825674" sldId="278"/>
            <ac:spMk id="5" creationId="{79774677-3DB5-3076-7EFB-1FAF63F5D532}"/>
          </ac:spMkLst>
        </pc:spChg>
        <pc:spChg chg="del">
          <ac:chgData name="Nguyen Song Nam 20210621" userId="84834ac2-a925-4a2b-8599-f7ce81593fb8" providerId="ADAL" clId="{DC681B83-FFA0-4E4F-955D-EB7D275D642C}" dt="2024-06-27T08:59:41.422" v="1171" actId="478"/>
          <ac:spMkLst>
            <pc:docMk/>
            <pc:sldMk cId="1893825674" sldId="278"/>
            <ac:spMk id="8" creationId="{4B2E7F0E-12B2-31D5-25E8-16C5AED6F0DA}"/>
          </ac:spMkLst>
        </pc:spChg>
        <pc:spChg chg="del">
          <ac:chgData name="Nguyen Song Nam 20210621" userId="84834ac2-a925-4a2b-8599-f7ce81593fb8" providerId="ADAL" clId="{DC681B83-FFA0-4E4F-955D-EB7D275D642C}" dt="2024-06-27T09:00:01.497" v="1172" actId="478"/>
          <ac:spMkLst>
            <pc:docMk/>
            <pc:sldMk cId="1893825674" sldId="278"/>
            <ac:spMk id="9" creationId="{37F26609-1BCC-A6A7-E246-152313585151}"/>
          </ac:spMkLst>
        </pc:spChg>
        <pc:spChg chg="add mod">
          <ac:chgData name="Nguyen Song Nam 20210621" userId="84834ac2-a925-4a2b-8599-f7ce81593fb8" providerId="ADAL" clId="{DC681B83-FFA0-4E4F-955D-EB7D275D642C}" dt="2024-06-27T09:12:07.228" v="1460" actId="113"/>
          <ac:spMkLst>
            <pc:docMk/>
            <pc:sldMk cId="1893825674" sldId="278"/>
            <ac:spMk id="10" creationId="{7CB265B4-E5FF-2423-3655-B4398A7E9CE5}"/>
          </ac:spMkLst>
        </pc:spChg>
        <pc:picChg chg="add del mod">
          <ac:chgData name="Nguyen Song Nam 20210621" userId="84834ac2-a925-4a2b-8599-f7ce81593fb8" providerId="ADAL" clId="{DC681B83-FFA0-4E4F-955D-EB7D275D642C}" dt="2024-06-27T09:00:28.986" v="1201" actId="478"/>
          <ac:picMkLst>
            <pc:docMk/>
            <pc:sldMk cId="1893825674" sldId="278"/>
            <ac:picMk id="6" creationId="{CC743BB3-B7B7-A379-84C6-A94287AA3660}"/>
          </ac:picMkLst>
        </pc:picChg>
        <pc:picChg chg="add mod">
          <ac:chgData name="Nguyen Song Nam 20210621" userId="84834ac2-a925-4a2b-8599-f7ce81593fb8" providerId="ADAL" clId="{DC681B83-FFA0-4E4F-955D-EB7D275D642C}" dt="2024-06-27T09:11:22.234" v="1366" actId="14100"/>
          <ac:picMkLst>
            <pc:docMk/>
            <pc:sldMk cId="1893825674" sldId="278"/>
            <ac:picMk id="7" creationId="{B3614666-2C28-3249-5D25-DD2F8FAE2A71}"/>
          </ac:picMkLst>
        </pc:picChg>
        <pc:picChg chg="del">
          <ac:chgData name="Nguyen Song Nam 20210621" userId="84834ac2-a925-4a2b-8599-f7ce81593fb8" providerId="ADAL" clId="{DC681B83-FFA0-4E4F-955D-EB7D275D642C}" dt="2024-06-27T08:56:02.589" v="1163" actId="478"/>
          <ac:picMkLst>
            <pc:docMk/>
            <pc:sldMk cId="1893825674" sldId="278"/>
            <ac:picMk id="13" creationId="{C36792CE-CB25-207C-1792-1CCB73713F51}"/>
          </ac:picMkLst>
        </pc:picChg>
      </pc:sldChg>
      <pc:sldChg chg="addSp delSp modSp new mod ord modAnim">
        <pc:chgData name="Nguyen Song Nam 20210621" userId="84834ac2-a925-4a2b-8599-f7ce81593fb8" providerId="ADAL" clId="{DC681B83-FFA0-4E4F-955D-EB7D275D642C}" dt="2024-06-27T15:49:07.801" v="3585" actId="20577"/>
        <pc:sldMkLst>
          <pc:docMk/>
          <pc:sldMk cId="2964508298" sldId="279"/>
        </pc:sldMkLst>
        <pc:spChg chg="mod">
          <ac:chgData name="Nguyen Song Nam 20210621" userId="84834ac2-a925-4a2b-8599-f7ce81593fb8" providerId="ADAL" clId="{DC681B83-FFA0-4E4F-955D-EB7D275D642C}" dt="2024-06-27T15:22:54.743" v="2938" actId="20577"/>
          <ac:spMkLst>
            <pc:docMk/>
            <pc:sldMk cId="2964508298" sldId="279"/>
            <ac:spMk id="2" creationId="{5B63333B-640E-47E9-C3A1-D647A05A422F}"/>
          </ac:spMkLst>
        </pc:spChg>
        <pc:spChg chg="mod">
          <ac:chgData name="Nguyen Song Nam 20210621" userId="84834ac2-a925-4a2b-8599-f7ce81593fb8" providerId="ADAL" clId="{DC681B83-FFA0-4E4F-955D-EB7D275D642C}" dt="2024-06-27T15:49:07.801" v="3585" actId="20577"/>
          <ac:spMkLst>
            <pc:docMk/>
            <pc:sldMk cId="2964508298" sldId="279"/>
            <ac:spMk id="3" creationId="{15A8A65A-64F1-E363-CF82-0B55E3AFFADA}"/>
          </ac:spMkLst>
        </pc:spChg>
        <pc:picChg chg="add del mod">
          <ac:chgData name="Nguyen Song Nam 20210621" userId="84834ac2-a925-4a2b-8599-f7ce81593fb8" providerId="ADAL" clId="{DC681B83-FFA0-4E4F-955D-EB7D275D642C}" dt="2024-06-27T13:21:38.870" v="1479" actId="478"/>
          <ac:picMkLst>
            <pc:docMk/>
            <pc:sldMk cId="2964508298" sldId="279"/>
            <ac:picMk id="5" creationId="{94F793FF-F02A-ECAE-1C64-A11B174C9175}"/>
          </ac:picMkLst>
        </pc:picChg>
        <pc:picChg chg="add mod">
          <ac:chgData name="Nguyen Song Nam 20210621" userId="84834ac2-a925-4a2b-8599-f7ce81593fb8" providerId="ADAL" clId="{DC681B83-FFA0-4E4F-955D-EB7D275D642C}" dt="2024-06-27T15:42:51.195" v="3403" actId="14100"/>
          <ac:picMkLst>
            <pc:docMk/>
            <pc:sldMk cId="2964508298" sldId="279"/>
            <ac:picMk id="5" creationId="{B633881B-3B60-365B-3F6A-469DAF623023}"/>
          </ac:picMkLst>
        </pc:picChg>
        <pc:picChg chg="add del mod">
          <ac:chgData name="Nguyen Song Nam 20210621" userId="84834ac2-a925-4a2b-8599-f7ce81593fb8" providerId="ADAL" clId="{DC681B83-FFA0-4E4F-955D-EB7D275D642C}" dt="2024-06-27T15:21:31.730" v="2923" actId="478"/>
          <ac:picMkLst>
            <pc:docMk/>
            <pc:sldMk cId="2964508298" sldId="279"/>
            <ac:picMk id="7" creationId="{1B585D68-5681-BBDD-CFAB-D39A877CBEBA}"/>
          </ac:picMkLst>
        </pc:picChg>
      </pc:sldChg>
      <pc:sldChg chg="addSp delSp modSp add mod delAnim modAnim">
        <pc:chgData name="Nguyen Song Nam 20210621" userId="84834ac2-a925-4a2b-8599-f7ce81593fb8" providerId="ADAL" clId="{DC681B83-FFA0-4E4F-955D-EB7D275D642C}" dt="2024-06-27T15:42:47.351" v="3402" actId="14100"/>
        <pc:sldMkLst>
          <pc:docMk/>
          <pc:sldMk cId="509867408" sldId="282"/>
        </pc:sldMkLst>
        <pc:spChg chg="mod">
          <ac:chgData name="Nguyen Song Nam 20210621" userId="84834ac2-a925-4a2b-8599-f7ce81593fb8" providerId="ADAL" clId="{DC681B83-FFA0-4E4F-955D-EB7D275D642C}" dt="2024-06-27T15:38:14.728" v="3383" actId="20577"/>
          <ac:spMkLst>
            <pc:docMk/>
            <pc:sldMk cId="509867408" sldId="282"/>
            <ac:spMk id="3" creationId="{15A8A65A-64F1-E363-CF82-0B55E3AFFADA}"/>
          </ac:spMkLst>
        </pc:spChg>
        <pc:picChg chg="del">
          <ac:chgData name="Nguyen Song Nam 20210621" userId="84834ac2-a925-4a2b-8599-f7ce81593fb8" providerId="ADAL" clId="{DC681B83-FFA0-4E4F-955D-EB7D275D642C}" dt="2024-06-27T15:38:16.560" v="3384" actId="478"/>
          <ac:picMkLst>
            <pc:docMk/>
            <pc:sldMk cId="509867408" sldId="282"/>
            <ac:picMk id="5" creationId="{B633881B-3B60-365B-3F6A-469DAF623023}"/>
          </ac:picMkLst>
        </pc:picChg>
        <pc:picChg chg="add mod">
          <ac:chgData name="Nguyen Song Nam 20210621" userId="84834ac2-a925-4a2b-8599-f7ce81593fb8" providerId="ADAL" clId="{DC681B83-FFA0-4E4F-955D-EB7D275D642C}" dt="2024-06-27T15:42:47.351" v="3402" actId="14100"/>
          <ac:picMkLst>
            <pc:docMk/>
            <pc:sldMk cId="509867408" sldId="282"/>
            <ac:picMk id="6" creationId="{7110D397-7425-24F2-9B60-26E8E1461796}"/>
          </ac:picMkLst>
        </pc:picChg>
      </pc:sldChg>
      <pc:sldChg chg="addSp delSp modSp add mod delAnim modAnim">
        <pc:chgData name="Nguyen Song Nam 20210621" userId="84834ac2-a925-4a2b-8599-f7ce81593fb8" providerId="ADAL" clId="{DC681B83-FFA0-4E4F-955D-EB7D275D642C}" dt="2024-06-27T18:25:46.690" v="4982" actId="20577"/>
        <pc:sldMkLst>
          <pc:docMk/>
          <pc:sldMk cId="295409805" sldId="283"/>
        </pc:sldMkLst>
        <pc:spChg chg="mod">
          <ac:chgData name="Nguyen Song Nam 20210621" userId="84834ac2-a925-4a2b-8599-f7ce81593fb8" providerId="ADAL" clId="{DC681B83-FFA0-4E4F-955D-EB7D275D642C}" dt="2024-06-27T18:25:46.690" v="4982" actId="20577"/>
          <ac:spMkLst>
            <pc:docMk/>
            <pc:sldMk cId="295409805" sldId="283"/>
            <ac:spMk id="3" creationId="{15A8A65A-64F1-E363-CF82-0B55E3AFFADA}"/>
          </ac:spMkLst>
        </pc:spChg>
        <pc:picChg chg="add mod">
          <ac:chgData name="Nguyen Song Nam 20210621" userId="84834ac2-a925-4a2b-8599-f7ce81593fb8" providerId="ADAL" clId="{DC681B83-FFA0-4E4F-955D-EB7D275D642C}" dt="2024-06-27T15:42:42.849" v="3401" actId="14100"/>
          <ac:picMkLst>
            <pc:docMk/>
            <pc:sldMk cId="295409805" sldId="283"/>
            <ac:picMk id="5" creationId="{58B98391-BB69-6AF1-1D8C-CE012B67365F}"/>
          </ac:picMkLst>
        </pc:picChg>
        <pc:picChg chg="del">
          <ac:chgData name="Nguyen Song Nam 20210621" userId="84834ac2-a925-4a2b-8599-f7ce81593fb8" providerId="ADAL" clId="{DC681B83-FFA0-4E4F-955D-EB7D275D642C}" dt="2024-06-27T15:40:23.422" v="3394" actId="478"/>
          <ac:picMkLst>
            <pc:docMk/>
            <pc:sldMk cId="295409805" sldId="283"/>
            <ac:picMk id="6" creationId="{7110D397-7425-24F2-9B60-26E8E1461796}"/>
          </ac:picMkLst>
        </pc:picChg>
      </pc:sldChg>
      <pc:sldChg chg="addSp modSp new mod ord">
        <pc:chgData name="Nguyen Song Nam 20210621" userId="84834ac2-a925-4a2b-8599-f7ce81593fb8" providerId="ADAL" clId="{DC681B83-FFA0-4E4F-955D-EB7D275D642C}" dt="2024-06-27T15:53:56.913" v="4096" actId="20577"/>
        <pc:sldMkLst>
          <pc:docMk/>
          <pc:sldMk cId="1404815062" sldId="284"/>
        </pc:sldMkLst>
        <pc:spChg chg="mod">
          <ac:chgData name="Nguyen Song Nam 20210621" userId="84834ac2-a925-4a2b-8599-f7ce81593fb8" providerId="ADAL" clId="{DC681B83-FFA0-4E4F-955D-EB7D275D642C}" dt="2024-06-27T15:46:01.863" v="3466" actId="20577"/>
          <ac:spMkLst>
            <pc:docMk/>
            <pc:sldMk cId="1404815062" sldId="284"/>
            <ac:spMk id="2" creationId="{99A68E08-8719-EA0B-CEDD-C941A474DE70}"/>
          </ac:spMkLst>
        </pc:spChg>
        <pc:spChg chg="mod">
          <ac:chgData name="Nguyen Song Nam 20210621" userId="84834ac2-a925-4a2b-8599-f7ce81593fb8" providerId="ADAL" clId="{DC681B83-FFA0-4E4F-955D-EB7D275D642C}" dt="2024-06-27T15:53:56.913" v="4096" actId="20577"/>
          <ac:spMkLst>
            <pc:docMk/>
            <pc:sldMk cId="1404815062" sldId="284"/>
            <ac:spMk id="3" creationId="{0EA15ECB-8AC2-5FD5-4579-7C81118F755E}"/>
          </ac:spMkLst>
        </pc:spChg>
        <pc:picChg chg="add mod">
          <ac:chgData name="Nguyen Song Nam 20210621" userId="84834ac2-a925-4a2b-8599-f7ce81593fb8" providerId="ADAL" clId="{DC681B83-FFA0-4E4F-955D-EB7D275D642C}" dt="2024-06-27T15:47:20.277" v="3514" actId="1076"/>
          <ac:picMkLst>
            <pc:docMk/>
            <pc:sldMk cId="1404815062" sldId="284"/>
            <ac:picMk id="6" creationId="{4177F876-BFBA-989F-56EB-74881036C262}"/>
          </ac:picMkLst>
        </pc:picChg>
      </pc:sldChg>
      <pc:sldChg chg="addSp delSp modSp add mod ord">
        <pc:chgData name="Nguyen Song Nam 20210621" userId="84834ac2-a925-4a2b-8599-f7ce81593fb8" providerId="ADAL" clId="{DC681B83-FFA0-4E4F-955D-EB7D275D642C}" dt="2024-06-27T16:20:11.721" v="4471" actId="20577"/>
        <pc:sldMkLst>
          <pc:docMk/>
          <pc:sldMk cId="3119206733" sldId="285"/>
        </pc:sldMkLst>
        <pc:spChg chg="mod">
          <ac:chgData name="Nguyen Song Nam 20210621" userId="84834ac2-a925-4a2b-8599-f7ce81593fb8" providerId="ADAL" clId="{DC681B83-FFA0-4E4F-955D-EB7D275D642C}" dt="2024-06-27T16:20:11.721" v="4471" actId="20577"/>
          <ac:spMkLst>
            <pc:docMk/>
            <pc:sldMk cId="3119206733" sldId="285"/>
            <ac:spMk id="3" creationId="{0EA15ECB-8AC2-5FD5-4579-7C81118F755E}"/>
          </ac:spMkLst>
        </pc:spChg>
        <pc:picChg chg="del">
          <ac:chgData name="Nguyen Song Nam 20210621" userId="84834ac2-a925-4a2b-8599-f7ce81593fb8" providerId="ADAL" clId="{DC681B83-FFA0-4E4F-955D-EB7D275D642C}" dt="2024-06-27T15:47:33.606" v="3519" actId="478"/>
          <ac:picMkLst>
            <pc:docMk/>
            <pc:sldMk cId="3119206733" sldId="285"/>
            <ac:picMk id="6" creationId="{4177F876-BFBA-989F-56EB-74881036C262}"/>
          </ac:picMkLst>
        </pc:picChg>
        <pc:picChg chg="add mod">
          <ac:chgData name="Nguyen Song Nam 20210621" userId="84834ac2-a925-4a2b-8599-f7ce81593fb8" providerId="ADAL" clId="{DC681B83-FFA0-4E4F-955D-EB7D275D642C}" dt="2024-06-27T15:47:44.516" v="3524" actId="1076"/>
          <ac:picMkLst>
            <pc:docMk/>
            <pc:sldMk cId="3119206733" sldId="285"/>
            <ac:picMk id="7" creationId="{A554DB66-13B1-3138-2608-EBF419CB2FFF}"/>
          </ac:picMkLst>
        </pc:picChg>
      </pc:sldChg>
      <pc:sldChg chg="addSp delSp modSp add mod ord">
        <pc:chgData name="Nguyen Song Nam 20210621" userId="84834ac2-a925-4a2b-8599-f7ce81593fb8" providerId="ADAL" clId="{DC681B83-FFA0-4E4F-955D-EB7D275D642C}" dt="2024-06-27T15:50:47.919" v="3737" actId="20577"/>
        <pc:sldMkLst>
          <pc:docMk/>
          <pc:sldMk cId="819765686" sldId="286"/>
        </pc:sldMkLst>
        <pc:spChg chg="mod">
          <ac:chgData name="Nguyen Song Nam 20210621" userId="84834ac2-a925-4a2b-8599-f7ce81593fb8" providerId="ADAL" clId="{DC681B83-FFA0-4E4F-955D-EB7D275D642C}" dt="2024-06-27T15:50:47.919" v="3737" actId="20577"/>
          <ac:spMkLst>
            <pc:docMk/>
            <pc:sldMk cId="819765686" sldId="286"/>
            <ac:spMk id="3" creationId="{0EA15ECB-8AC2-5FD5-4579-7C81118F755E}"/>
          </ac:spMkLst>
        </pc:spChg>
        <pc:picChg chg="del">
          <ac:chgData name="Nguyen Song Nam 20210621" userId="84834ac2-a925-4a2b-8599-f7ce81593fb8" providerId="ADAL" clId="{DC681B83-FFA0-4E4F-955D-EB7D275D642C}" dt="2024-06-27T15:46:56.783" v="3506" actId="478"/>
          <ac:picMkLst>
            <pc:docMk/>
            <pc:sldMk cId="819765686" sldId="286"/>
            <ac:picMk id="6" creationId="{4177F876-BFBA-989F-56EB-74881036C262}"/>
          </ac:picMkLst>
        </pc:picChg>
        <pc:picChg chg="add mod">
          <ac:chgData name="Nguyen Song Nam 20210621" userId="84834ac2-a925-4a2b-8599-f7ce81593fb8" providerId="ADAL" clId="{DC681B83-FFA0-4E4F-955D-EB7D275D642C}" dt="2024-06-27T15:47:29.951" v="3518" actId="1076"/>
          <ac:picMkLst>
            <pc:docMk/>
            <pc:sldMk cId="819765686" sldId="286"/>
            <ac:picMk id="7" creationId="{4D9FAA74-815D-1254-12A2-29371BDDEBF8}"/>
          </ac:picMkLst>
        </pc:picChg>
      </pc:sldChg>
      <pc:sldChg chg="add del">
        <pc:chgData name="Nguyen Song Nam 20210621" userId="84834ac2-a925-4a2b-8599-f7ce81593fb8" providerId="ADAL" clId="{DC681B83-FFA0-4E4F-955D-EB7D275D642C}" dt="2024-06-27T16:19:18.217" v="4428" actId="47"/>
        <pc:sldMkLst>
          <pc:docMk/>
          <pc:sldMk cId="4059320744" sldId="287"/>
        </pc:sldMkLst>
      </pc:sldChg>
      <pc:sldChg chg="addSp delSp modSp add mod">
        <pc:chgData name="Nguyen Song Nam 20210621" userId="84834ac2-a925-4a2b-8599-f7ce81593fb8" providerId="ADAL" clId="{DC681B83-FFA0-4E4F-955D-EB7D275D642C}" dt="2024-06-27T15:56:12.925" v="4139" actId="1076"/>
        <pc:sldMkLst>
          <pc:docMk/>
          <pc:sldMk cId="2223348281" sldId="288"/>
        </pc:sldMkLst>
        <pc:spChg chg="mod">
          <ac:chgData name="Nguyen Song Nam 20210621" userId="84834ac2-a925-4a2b-8599-f7ce81593fb8" providerId="ADAL" clId="{DC681B83-FFA0-4E4F-955D-EB7D275D642C}" dt="2024-06-27T15:55:15.339" v="4121" actId="20577"/>
          <ac:spMkLst>
            <pc:docMk/>
            <pc:sldMk cId="2223348281" sldId="288"/>
            <ac:spMk id="2" creationId="{99A68E08-8719-EA0B-CEDD-C941A474DE70}"/>
          </ac:spMkLst>
        </pc:spChg>
        <pc:spChg chg="del">
          <ac:chgData name="Nguyen Song Nam 20210621" userId="84834ac2-a925-4a2b-8599-f7ce81593fb8" providerId="ADAL" clId="{DC681B83-FFA0-4E4F-955D-EB7D275D642C}" dt="2024-06-27T15:55:18.750" v="4122" actId="478"/>
          <ac:spMkLst>
            <pc:docMk/>
            <pc:sldMk cId="2223348281" sldId="288"/>
            <ac:spMk id="3" creationId="{0EA15ECB-8AC2-5FD5-4579-7C81118F755E}"/>
          </ac:spMkLst>
        </pc:spChg>
        <pc:spChg chg="add mod">
          <ac:chgData name="Nguyen Song Nam 20210621" userId="84834ac2-a925-4a2b-8599-f7ce81593fb8" providerId="ADAL" clId="{DC681B83-FFA0-4E4F-955D-EB7D275D642C}" dt="2024-06-27T15:55:18.750" v="4122" actId="478"/>
          <ac:spMkLst>
            <pc:docMk/>
            <pc:sldMk cId="2223348281" sldId="288"/>
            <ac:spMk id="7" creationId="{C948218B-553A-08A8-DEDA-E4158565052E}"/>
          </ac:spMkLst>
        </pc:spChg>
        <pc:picChg chg="del">
          <ac:chgData name="Nguyen Song Nam 20210621" userId="84834ac2-a925-4a2b-8599-f7ce81593fb8" providerId="ADAL" clId="{DC681B83-FFA0-4E4F-955D-EB7D275D642C}" dt="2024-06-27T15:54:46.199" v="4099" actId="478"/>
          <ac:picMkLst>
            <pc:docMk/>
            <pc:sldMk cId="2223348281" sldId="288"/>
            <ac:picMk id="6" creationId="{4177F876-BFBA-989F-56EB-74881036C262}"/>
          </ac:picMkLst>
        </pc:picChg>
        <pc:picChg chg="add mod">
          <ac:chgData name="Nguyen Song Nam 20210621" userId="84834ac2-a925-4a2b-8599-f7ce81593fb8" providerId="ADAL" clId="{DC681B83-FFA0-4E4F-955D-EB7D275D642C}" dt="2024-06-27T15:56:12.925" v="4139" actId="1076"/>
          <ac:picMkLst>
            <pc:docMk/>
            <pc:sldMk cId="2223348281" sldId="288"/>
            <ac:picMk id="9" creationId="{B5BDE62F-AD7C-3B76-09E7-97DA208402BF}"/>
          </ac:picMkLst>
        </pc:picChg>
        <pc:picChg chg="add mod">
          <ac:chgData name="Nguyen Song Nam 20210621" userId="84834ac2-a925-4a2b-8599-f7ce81593fb8" providerId="ADAL" clId="{DC681B83-FFA0-4E4F-955D-EB7D275D642C}" dt="2024-06-27T15:56:03.570" v="4137" actId="1076"/>
          <ac:picMkLst>
            <pc:docMk/>
            <pc:sldMk cId="2223348281" sldId="288"/>
            <ac:picMk id="11" creationId="{30DD15F1-D7A5-C035-AB1F-59CC2D076C55}"/>
          </ac:picMkLst>
        </pc:picChg>
      </pc:sldChg>
      <pc:sldChg chg="addSp modSp new mod">
        <pc:chgData name="Nguyen Song Nam 20210621" userId="84834ac2-a925-4a2b-8599-f7ce81593fb8" providerId="ADAL" clId="{DC681B83-FFA0-4E4F-955D-EB7D275D642C}" dt="2024-06-27T15:57:32.924" v="4182" actId="14100"/>
        <pc:sldMkLst>
          <pc:docMk/>
          <pc:sldMk cId="2418447826" sldId="289"/>
        </pc:sldMkLst>
        <pc:spChg chg="mod">
          <ac:chgData name="Nguyen Song Nam 20210621" userId="84834ac2-a925-4a2b-8599-f7ce81593fb8" providerId="ADAL" clId="{DC681B83-FFA0-4E4F-955D-EB7D275D642C}" dt="2024-06-27T15:56:47.673" v="4176" actId="20577"/>
          <ac:spMkLst>
            <pc:docMk/>
            <pc:sldMk cId="2418447826" sldId="289"/>
            <ac:spMk id="2" creationId="{F7B31687-92AE-04B0-FA65-C121A8312020}"/>
          </ac:spMkLst>
        </pc:spChg>
        <pc:picChg chg="add mod">
          <ac:chgData name="Nguyen Song Nam 20210621" userId="84834ac2-a925-4a2b-8599-f7ce81593fb8" providerId="ADAL" clId="{DC681B83-FFA0-4E4F-955D-EB7D275D642C}" dt="2024-06-27T15:57:32.924" v="4182" actId="14100"/>
          <ac:picMkLst>
            <pc:docMk/>
            <pc:sldMk cId="2418447826" sldId="289"/>
            <ac:picMk id="6" creationId="{162A4F08-8A48-2BC8-4CF2-89D0D938C11E}"/>
          </ac:picMkLst>
        </pc:picChg>
      </pc:sldChg>
      <pc:sldChg chg="addSp modSp new mod">
        <pc:chgData name="Nguyen Song Nam 20210621" userId="84834ac2-a925-4a2b-8599-f7ce81593fb8" providerId="ADAL" clId="{DC681B83-FFA0-4E4F-955D-EB7D275D642C}" dt="2024-06-27T17:23:34.705" v="4980" actId="20577"/>
        <pc:sldMkLst>
          <pc:docMk/>
          <pc:sldMk cId="981017122" sldId="290"/>
        </pc:sldMkLst>
        <pc:spChg chg="mod">
          <ac:chgData name="Nguyen Song Nam 20210621" userId="84834ac2-a925-4a2b-8599-f7ce81593fb8" providerId="ADAL" clId="{DC681B83-FFA0-4E4F-955D-EB7D275D642C}" dt="2024-06-27T17:14:10.056" v="4620" actId="20577"/>
          <ac:spMkLst>
            <pc:docMk/>
            <pc:sldMk cId="981017122" sldId="290"/>
            <ac:spMk id="2" creationId="{5C14FC72-E637-4CB4-1C8C-F247F9F6BA8A}"/>
          </ac:spMkLst>
        </pc:spChg>
        <pc:spChg chg="mod">
          <ac:chgData name="Nguyen Song Nam 20210621" userId="84834ac2-a925-4a2b-8599-f7ce81593fb8" providerId="ADAL" clId="{DC681B83-FFA0-4E4F-955D-EB7D275D642C}" dt="2024-06-27T17:23:34.705" v="4980" actId="20577"/>
          <ac:spMkLst>
            <pc:docMk/>
            <pc:sldMk cId="981017122" sldId="290"/>
            <ac:spMk id="3" creationId="{70F46CDC-D594-52F5-C7A9-D191A3239352}"/>
          </ac:spMkLst>
        </pc:spChg>
        <pc:picChg chg="add mod">
          <ac:chgData name="Nguyen Song Nam 20210621" userId="84834ac2-a925-4a2b-8599-f7ce81593fb8" providerId="ADAL" clId="{DC681B83-FFA0-4E4F-955D-EB7D275D642C}" dt="2024-06-27T17:15:27.030" v="4632" actId="1076"/>
          <ac:picMkLst>
            <pc:docMk/>
            <pc:sldMk cId="981017122" sldId="290"/>
            <ac:picMk id="6" creationId="{66328AEF-E403-BC29-8FD6-6979DE6DC718}"/>
          </ac:picMkLst>
        </pc:picChg>
        <pc:picChg chg="add mod">
          <ac:chgData name="Nguyen Song Nam 20210621" userId="84834ac2-a925-4a2b-8599-f7ce81593fb8" providerId="ADAL" clId="{DC681B83-FFA0-4E4F-955D-EB7D275D642C}" dt="2024-06-27T17:15:29.808" v="4633" actId="1076"/>
          <ac:picMkLst>
            <pc:docMk/>
            <pc:sldMk cId="981017122" sldId="290"/>
            <ac:picMk id="8" creationId="{894C7180-77D3-7478-D1B3-796D37D475BB}"/>
          </ac:picMkLst>
        </pc:picChg>
      </pc:sldChg>
      <pc:sldChg chg="new del">
        <pc:chgData name="Nguyen Song Nam 20210621" userId="84834ac2-a925-4a2b-8599-f7ce81593fb8" providerId="ADAL" clId="{DC681B83-FFA0-4E4F-955D-EB7D275D642C}" dt="2024-06-27T16:01:10.066" v="4340" actId="47"/>
        <pc:sldMkLst>
          <pc:docMk/>
          <pc:sldMk cId="1651403589" sldId="290"/>
        </pc:sldMkLst>
      </pc:sldChg>
      <pc:sldChg chg="new del">
        <pc:chgData name="Nguyen Song Nam 20210621" userId="84834ac2-a925-4a2b-8599-f7ce81593fb8" providerId="ADAL" clId="{DC681B83-FFA0-4E4F-955D-EB7D275D642C}" dt="2024-06-27T16:01:32.252" v="4342" actId="47"/>
        <pc:sldMkLst>
          <pc:docMk/>
          <pc:sldMk cId="4109102174" sldId="290"/>
        </pc:sldMkLst>
      </pc:sldChg>
      <pc:sldChg chg="addSp delSp modSp add mod">
        <pc:chgData name="Nguyen Song Nam 20210621" userId="84834ac2-a925-4a2b-8599-f7ce81593fb8" providerId="ADAL" clId="{DC681B83-FFA0-4E4F-955D-EB7D275D642C}" dt="2024-06-27T17:23:16.010" v="4979" actId="14100"/>
        <pc:sldMkLst>
          <pc:docMk/>
          <pc:sldMk cId="3330792660" sldId="291"/>
        </pc:sldMkLst>
        <pc:spChg chg="mod">
          <ac:chgData name="Nguyen Song Nam 20210621" userId="84834ac2-a925-4a2b-8599-f7ce81593fb8" providerId="ADAL" clId="{DC681B83-FFA0-4E4F-955D-EB7D275D642C}" dt="2024-06-27T17:16:03.903" v="4728" actId="20577"/>
          <ac:spMkLst>
            <pc:docMk/>
            <pc:sldMk cId="3330792660" sldId="291"/>
            <ac:spMk id="2" creationId="{5C14FC72-E637-4CB4-1C8C-F247F9F6BA8A}"/>
          </ac:spMkLst>
        </pc:spChg>
        <pc:spChg chg="mod">
          <ac:chgData name="Nguyen Song Nam 20210621" userId="84834ac2-a925-4a2b-8599-f7ce81593fb8" providerId="ADAL" clId="{DC681B83-FFA0-4E4F-955D-EB7D275D642C}" dt="2024-06-27T17:20:15.153" v="4969" actId="20577"/>
          <ac:spMkLst>
            <pc:docMk/>
            <pc:sldMk cId="3330792660" sldId="291"/>
            <ac:spMk id="3" creationId="{70F46CDC-D594-52F5-C7A9-D191A3239352}"/>
          </ac:spMkLst>
        </pc:spChg>
        <pc:spChg chg="add del">
          <ac:chgData name="Nguyen Song Nam 20210621" userId="84834ac2-a925-4a2b-8599-f7ce81593fb8" providerId="ADAL" clId="{DC681B83-FFA0-4E4F-955D-EB7D275D642C}" dt="2024-06-27T17:22:28.617" v="4972" actId="478"/>
          <ac:spMkLst>
            <pc:docMk/>
            <pc:sldMk cId="3330792660" sldId="291"/>
            <ac:spMk id="7" creationId="{810BC8F9-8BA0-9F46-AED3-71DA4EFEBDCD}"/>
          </ac:spMkLst>
        </pc:spChg>
        <pc:picChg chg="del">
          <ac:chgData name="Nguyen Song Nam 20210621" userId="84834ac2-a925-4a2b-8599-f7ce81593fb8" providerId="ADAL" clId="{DC681B83-FFA0-4E4F-955D-EB7D275D642C}" dt="2024-06-27T17:15:38.986" v="4635" actId="478"/>
          <ac:picMkLst>
            <pc:docMk/>
            <pc:sldMk cId="3330792660" sldId="291"/>
            <ac:picMk id="6" creationId="{66328AEF-E403-BC29-8FD6-6979DE6DC718}"/>
          </ac:picMkLst>
        </pc:picChg>
        <pc:picChg chg="del">
          <ac:chgData name="Nguyen Song Nam 20210621" userId="84834ac2-a925-4a2b-8599-f7ce81593fb8" providerId="ADAL" clId="{DC681B83-FFA0-4E4F-955D-EB7D275D642C}" dt="2024-06-27T17:15:41.831" v="4636" actId="478"/>
          <ac:picMkLst>
            <pc:docMk/>
            <pc:sldMk cId="3330792660" sldId="291"/>
            <ac:picMk id="8" creationId="{894C7180-77D3-7478-D1B3-796D37D475BB}"/>
          </ac:picMkLst>
        </pc:picChg>
        <pc:picChg chg="add mod">
          <ac:chgData name="Nguyen Song Nam 20210621" userId="84834ac2-a925-4a2b-8599-f7ce81593fb8" providerId="ADAL" clId="{DC681B83-FFA0-4E4F-955D-EB7D275D642C}" dt="2024-06-27T17:23:16.010" v="4979" actId="14100"/>
          <ac:picMkLst>
            <pc:docMk/>
            <pc:sldMk cId="3330792660" sldId="291"/>
            <ac:picMk id="10" creationId="{CE99CB56-4AC3-F5FB-9F61-ED901A4844EB}"/>
          </ac:picMkLst>
        </pc:picChg>
      </pc:sldChg>
    </pc:docChg>
  </pc:docChgLst>
  <pc:docChgLst>
    <pc:chgData name="Nguyen Song Nam 20210621" userId="S::nam.ns210621@sis.hust.edu.vn::84834ac2-a925-4a2b-8599-f7ce81593fb8" providerId="AD" clId="Web-{F0B673A1-40AB-7978-6D4B-3FEB2B4A8B49}"/>
    <pc:docChg chg="addSld modSld">
      <pc:chgData name="Nguyen Song Nam 20210621" userId="S::nam.ns210621@sis.hust.edu.vn::84834ac2-a925-4a2b-8599-f7ce81593fb8" providerId="AD" clId="Web-{F0B673A1-40AB-7978-6D4B-3FEB2B4A8B49}" dt="2024-06-27T14:56:38.851" v="28" actId="1076"/>
      <pc:docMkLst>
        <pc:docMk/>
      </pc:docMkLst>
      <pc:sldChg chg="addSp delSp modSp">
        <pc:chgData name="Nguyen Song Nam 20210621" userId="S::nam.ns210621@sis.hust.edu.vn::84834ac2-a925-4a2b-8599-f7ce81593fb8" providerId="AD" clId="Web-{F0B673A1-40AB-7978-6D4B-3FEB2B4A8B49}" dt="2024-06-27T14:56:11.960" v="20" actId="20577"/>
        <pc:sldMkLst>
          <pc:docMk/>
          <pc:sldMk cId="2379524033" sldId="275"/>
        </pc:sldMkLst>
        <pc:spChg chg="mod">
          <ac:chgData name="Nguyen Song Nam 20210621" userId="S::nam.ns210621@sis.hust.edu.vn::84834ac2-a925-4a2b-8599-f7ce81593fb8" providerId="AD" clId="Web-{F0B673A1-40AB-7978-6D4B-3FEB2B4A8B49}" dt="2024-06-27T14:56:11.960" v="20" actId="20577"/>
          <ac:spMkLst>
            <pc:docMk/>
            <pc:sldMk cId="2379524033" sldId="275"/>
            <ac:spMk id="2" creationId="{56EBCDCA-26D1-DE31-7955-F13FF981A1DC}"/>
          </ac:spMkLst>
        </pc:spChg>
        <pc:spChg chg="del">
          <ac:chgData name="Nguyen Song Nam 20210621" userId="S::nam.ns210621@sis.hust.edu.vn::84834ac2-a925-4a2b-8599-f7ce81593fb8" providerId="AD" clId="Web-{F0B673A1-40AB-7978-6D4B-3FEB2B4A8B49}" dt="2024-06-27T14:55:29.990" v="4"/>
          <ac:spMkLst>
            <pc:docMk/>
            <pc:sldMk cId="2379524033" sldId="275"/>
            <ac:spMk id="6" creationId="{7316E89D-3EAB-9BE1-4733-B2688804E1E4}"/>
          </ac:spMkLst>
        </pc:spChg>
        <pc:picChg chg="add mod">
          <ac:chgData name="Nguyen Song Nam 20210621" userId="S::nam.ns210621@sis.hust.edu.vn::84834ac2-a925-4a2b-8599-f7ce81593fb8" providerId="AD" clId="Web-{F0B673A1-40AB-7978-6D4B-3FEB2B4A8B49}" dt="2024-06-27T14:56:06.444" v="13" actId="1076"/>
          <ac:picMkLst>
            <pc:docMk/>
            <pc:sldMk cId="2379524033" sldId="275"/>
            <ac:picMk id="3" creationId="{C6D1FAEC-2C58-9F73-8439-100FC506FF9B}"/>
          </ac:picMkLst>
        </pc:picChg>
      </pc:sldChg>
      <pc:sldChg chg="addSp delSp modSp add replId">
        <pc:chgData name="Nguyen Song Nam 20210621" userId="S::nam.ns210621@sis.hust.edu.vn::84834ac2-a925-4a2b-8599-f7ce81593fb8" providerId="AD" clId="Web-{F0B673A1-40AB-7978-6D4B-3FEB2B4A8B49}" dt="2024-06-27T14:56:38.851" v="28" actId="1076"/>
        <pc:sldMkLst>
          <pc:docMk/>
          <pc:sldMk cId="1656527674" sldId="280"/>
        </pc:sldMkLst>
        <pc:spChg chg="mod">
          <ac:chgData name="Nguyen Song Nam 20210621" userId="S::nam.ns210621@sis.hust.edu.vn::84834ac2-a925-4a2b-8599-f7ce81593fb8" providerId="AD" clId="Web-{F0B673A1-40AB-7978-6D4B-3FEB2B4A8B49}" dt="2024-06-27T14:56:25.554" v="24" actId="20577"/>
          <ac:spMkLst>
            <pc:docMk/>
            <pc:sldMk cId="1656527674" sldId="280"/>
            <ac:spMk id="2" creationId="{56EBCDCA-26D1-DE31-7955-F13FF981A1DC}"/>
          </ac:spMkLst>
        </pc:spChg>
        <pc:picChg chg="del">
          <ac:chgData name="Nguyen Song Nam 20210621" userId="S::nam.ns210621@sis.hust.edu.vn::84834ac2-a925-4a2b-8599-f7ce81593fb8" providerId="AD" clId="Web-{F0B673A1-40AB-7978-6D4B-3FEB2B4A8B49}" dt="2024-06-27T14:56:22.382" v="23"/>
          <ac:picMkLst>
            <pc:docMk/>
            <pc:sldMk cId="1656527674" sldId="280"/>
            <ac:picMk id="3" creationId="{C6D1FAEC-2C58-9F73-8439-100FC506FF9B}"/>
          </ac:picMkLst>
        </pc:picChg>
        <pc:picChg chg="add mod">
          <ac:chgData name="Nguyen Song Nam 20210621" userId="S::nam.ns210621@sis.hust.edu.vn::84834ac2-a925-4a2b-8599-f7ce81593fb8" providerId="AD" clId="Web-{F0B673A1-40AB-7978-6D4B-3FEB2B4A8B49}" dt="2024-06-27T14:56:38.851" v="28" actId="1076"/>
          <ac:picMkLst>
            <pc:docMk/>
            <pc:sldMk cId="1656527674" sldId="280"/>
            <ac:picMk id="5" creationId="{FFE321D7-DE05-A497-B151-497D9E6C5A49}"/>
          </ac:picMkLst>
        </pc:picChg>
      </pc:sldChg>
    </pc:docChg>
  </pc:docChgLst>
  <pc:docChgLst>
    <pc:chgData name="Do Van Doan 20213607" userId="S::doan.dv213607@sis.hust.edu.vn::90d77603-03aa-466e-9d35-fd816f06a3b7" providerId="AD" clId="Web-{8FFEEFFF-C4B0-5798-6430-E1B51E8BAC71}"/>
    <pc:docChg chg="modSld">
      <pc:chgData name="Do Van Doan 20213607" userId="S::doan.dv213607@sis.hust.edu.vn::90d77603-03aa-466e-9d35-fd816f06a3b7" providerId="AD" clId="Web-{8FFEEFFF-C4B0-5798-6430-E1B51E8BAC71}" dt="2024-06-27T16:31:54.651" v="1"/>
      <pc:docMkLst>
        <pc:docMk/>
      </pc:docMkLst>
      <pc:sldChg chg="delSp modSp">
        <pc:chgData name="Do Van Doan 20213607" userId="S::doan.dv213607@sis.hust.edu.vn::90d77603-03aa-466e-9d35-fd816f06a3b7" providerId="AD" clId="Web-{8FFEEFFF-C4B0-5798-6430-E1B51E8BAC71}" dt="2024-06-27T16:31:54.651" v="1"/>
        <pc:sldMkLst>
          <pc:docMk/>
          <pc:sldMk cId="2418447826" sldId="289"/>
        </pc:sldMkLst>
        <pc:spChg chg="del">
          <ac:chgData name="Do Van Doan 20213607" userId="S::doan.dv213607@sis.hust.edu.vn::90d77603-03aa-466e-9d35-fd816f06a3b7" providerId="AD" clId="Web-{8FFEEFFF-C4B0-5798-6430-E1B51E8BAC71}" dt="2024-06-27T16:31:54.651" v="1"/>
          <ac:spMkLst>
            <pc:docMk/>
            <pc:sldMk cId="2418447826" sldId="289"/>
            <ac:spMk id="3" creationId="{7988750A-7CC5-C319-1119-63B95EFEE2CF}"/>
          </ac:spMkLst>
        </pc:spChg>
        <pc:picChg chg="mod">
          <ac:chgData name="Do Van Doan 20213607" userId="S::doan.dv213607@sis.hust.edu.vn::90d77603-03aa-466e-9d35-fd816f06a3b7" providerId="AD" clId="Web-{8FFEEFFF-C4B0-5798-6430-E1B51E8BAC71}" dt="2024-06-27T16:31:51.542" v="0" actId="1076"/>
          <ac:picMkLst>
            <pc:docMk/>
            <pc:sldMk cId="2418447826" sldId="289"/>
            <ac:picMk id="6" creationId="{162A4F08-8A48-2BC8-4CF2-89D0D938C11E}"/>
          </ac:picMkLst>
        </pc:picChg>
      </pc:sldChg>
    </pc:docChg>
  </pc:docChgLst>
  <pc:docChgLst>
    <pc:chgData name="Nguyen Viet Hung 20213614" userId="be1740ef-ef2f-4708-9caf-754a166c2077" providerId="ADAL" clId="{FA3DD05F-2F55-4BB6-8023-6BF472200E94}"/>
    <pc:docChg chg="undo custSel addSld delSld modSld sldOrd">
      <pc:chgData name="Nguyen Viet Hung 20213614" userId="be1740ef-ef2f-4708-9caf-754a166c2077" providerId="ADAL" clId="{FA3DD05F-2F55-4BB6-8023-6BF472200E94}" dt="2024-06-27T16:51:13.270" v="2545" actId="1076"/>
      <pc:docMkLst>
        <pc:docMk/>
      </pc:docMkLst>
      <pc:sldChg chg="del">
        <pc:chgData name="Nguyen Viet Hung 20213614" userId="be1740ef-ef2f-4708-9caf-754a166c2077" providerId="ADAL" clId="{FA3DD05F-2F55-4BB6-8023-6BF472200E94}" dt="2024-06-21T04:07:17.899" v="9" actId="47"/>
        <pc:sldMkLst>
          <pc:docMk/>
          <pc:sldMk cId="1234004128" sldId="256"/>
        </pc:sldMkLst>
      </pc:sldChg>
      <pc:sldChg chg="addSp delSp modSp mod">
        <pc:chgData name="Nguyen Viet Hung 20213614" userId="be1740ef-ef2f-4708-9caf-754a166c2077" providerId="ADAL" clId="{FA3DD05F-2F55-4BB6-8023-6BF472200E94}" dt="2024-06-27T14:17:41.819" v="2480" actId="1076"/>
        <pc:sldMkLst>
          <pc:docMk/>
          <pc:sldMk cId="743172911" sldId="257"/>
        </pc:sldMkLst>
        <pc:spChg chg="mod">
          <ac:chgData name="Nguyen Viet Hung 20213614" userId="be1740ef-ef2f-4708-9caf-754a166c2077" providerId="ADAL" clId="{FA3DD05F-2F55-4BB6-8023-6BF472200E94}" dt="2024-06-27T14:17:41.819" v="2480" actId="1076"/>
          <ac:spMkLst>
            <pc:docMk/>
            <pc:sldMk cId="743172911" sldId="257"/>
            <ac:spMk id="3" creationId="{5702E00C-3125-4CD1-A5F8-64723BF48E3E}"/>
          </ac:spMkLst>
        </pc:spChg>
        <pc:spChg chg="del mod">
          <ac:chgData name="Nguyen Viet Hung 20213614" userId="be1740ef-ef2f-4708-9caf-754a166c2077" providerId="ADAL" clId="{FA3DD05F-2F55-4BB6-8023-6BF472200E94}" dt="2024-06-27T07:26:07.851" v="473" actId="21"/>
          <ac:spMkLst>
            <pc:docMk/>
            <pc:sldMk cId="743172911" sldId="257"/>
            <ac:spMk id="4" creationId="{72BF49D9-2FCE-4950-8B1C-F580CC18F4C9}"/>
          </ac:spMkLst>
        </pc:spChg>
        <pc:spChg chg="add del mod">
          <ac:chgData name="Nguyen Viet Hung 20213614" userId="be1740ef-ef2f-4708-9caf-754a166c2077" providerId="ADAL" clId="{FA3DD05F-2F55-4BB6-8023-6BF472200E94}" dt="2024-06-27T07:26:05.179" v="472" actId="21"/>
          <ac:spMkLst>
            <pc:docMk/>
            <pc:sldMk cId="743172911" sldId="257"/>
            <ac:spMk id="5" creationId="{C8CC4EC5-427E-292A-6EA8-C9444B365B22}"/>
          </ac:spMkLst>
        </pc:spChg>
        <pc:spChg chg="add del mod">
          <ac:chgData name="Nguyen Viet Hung 20213614" userId="be1740ef-ef2f-4708-9caf-754a166c2077" providerId="ADAL" clId="{FA3DD05F-2F55-4BB6-8023-6BF472200E94}" dt="2024-06-27T07:26:13.784" v="475" actId="21"/>
          <ac:spMkLst>
            <pc:docMk/>
            <pc:sldMk cId="743172911" sldId="257"/>
            <ac:spMk id="6" creationId="{39DF23B5-CBE4-FD46-C6A7-83F06208D3B0}"/>
          </ac:spMkLst>
        </pc:spChg>
        <pc:spChg chg="add del mod">
          <ac:chgData name="Nguyen Viet Hung 20213614" userId="be1740ef-ef2f-4708-9caf-754a166c2077" providerId="ADAL" clId="{FA3DD05F-2F55-4BB6-8023-6BF472200E94}" dt="2024-06-27T07:26:10.567" v="474" actId="21"/>
          <ac:spMkLst>
            <pc:docMk/>
            <pc:sldMk cId="743172911" sldId="257"/>
            <ac:spMk id="7" creationId="{B1139418-6392-96CC-C2D5-B743F30FD834}"/>
          </ac:spMkLst>
        </pc:spChg>
        <pc:spChg chg="add del mod">
          <ac:chgData name="Nguyen Viet Hung 20213614" userId="be1740ef-ef2f-4708-9caf-754a166c2077" providerId="ADAL" clId="{FA3DD05F-2F55-4BB6-8023-6BF472200E94}" dt="2024-06-27T07:26:16.753" v="476" actId="21"/>
          <ac:spMkLst>
            <pc:docMk/>
            <pc:sldMk cId="743172911" sldId="257"/>
            <ac:spMk id="8" creationId="{4E794B90-18FE-7910-2AA5-6C313E9D6653}"/>
          </ac:spMkLst>
        </pc:spChg>
        <pc:spChg chg="add mod">
          <ac:chgData name="Nguyen Viet Hung 20213614" userId="be1740ef-ef2f-4708-9caf-754a166c2077" providerId="ADAL" clId="{FA3DD05F-2F55-4BB6-8023-6BF472200E94}" dt="2024-06-27T07:28:32.967" v="707" actId="1076"/>
          <ac:spMkLst>
            <pc:docMk/>
            <pc:sldMk cId="743172911" sldId="257"/>
            <ac:spMk id="10" creationId="{D8F832E6-D2CD-2DD7-D7B7-1AF482D4619F}"/>
          </ac:spMkLst>
        </pc:spChg>
        <pc:spChg chg="add del mod">
          <ac:chgData name="Nguyen Viet Hung 20213614" userId="be1740ef-ef2f-4708-9caf-754a166c2077" providerId="ADAL" clId="{FA3DD05F-2F55-4BB6-8023-6BF472200E94}" dt="2024-06-27T07:28:29.199" v="706" actId="21"/>
          <ac:spMkLst>
            <pc:docMk/>
            <pc:sldMk cId="743172911" sldId="257"/>
            <ac:spMk id="11" creationId="{6F060204-CC4D-A0B9-8E45-42DE5F653796}"/>
          </ac:spMkLst>
        </pc:spChg>
        <pc:spChg chg="add mod">
          <ac:chgData name="Nguyen Viet Hung 20213614" userId="be1740ef-ef2f-4708-9caf-754a166c2077" providerId="ADAL" clId="{FA3DD05F-2F55-4BB6-8023-6BF472200E94}" dt="2024-06-27T14:17:22.093" v="2473" actId="20577"/>
          <ac:spMkLst>
            <pc:docMk/>
            <pc:sldMk cId="743172911" sldId="257"/>
            <ac:spMk id="12" creationId="{F442728C-350D-8470-57DA-DDC8F990274B}"/>
          </ac:spMkLst>
        </pc:spChg>
        <pc:spChg chg="add del mod">
          <ac:chgData name="Nguyen Viet Hung 20213614" userId="be1740ef-ef2f-4708-9caf-754a166c2077" providerId="ADAL" clId="{FA3DD05F-2F55-4BB6-8023-6BF472200E94}" dt="2024-06-27T07:25:58.946" v="471" actId="21"/>
          <ac:spMkLst>
            <pc:docMk/>
            <pc:sldMk cId="743172911" sldId="257"/>
            <ac:spMk id="13" creationId="{AE639769-739B-B3AB-B1BC-9158C644C283}"/>
          </ac:spMkLst>
        </pc:spChg>
        <pc:spChg chg="add del mod">
          <ac:chgData name="Nguyen Viet Hung 20213614" userId="be1740ef-ef2f-4708-9caf-754a166c2077" providerId="ADAL" clId="{FA3DD05F-2F55-4BB6-8023-6BF472200E94}" dt="2024-06-27T07:25:53.750" v="470" actId="21"/>
          <ac:spMkLst>
            <pc:docMk/>
            <pc:sldMk cId="743172911" sldId="257"/>
            <ac:spMk id="14" creationId="{0FE4F150-AFF2-EF24-E40C-EF647CF73AA1}"/>
          </ac:spMkLst>
        </pc:spChg>
        <pc:spChg chg="add mod">
          <ac:chgData name="Nguyen Viet Hung 20213614" userId="be1740ef-ef2f-4708-9caf-754a166c2077" providerId="ADAL" clId="{FA3DD05F-2F55-4BB6-8023-6BF472200E94}" dt="2024-06-27T07:25:45.618" v="469"/>
          <ac:spMkLst>
            <pc:docMk/>
            <pc:sldMk cId="743172911" sldId="257"/>
            <ac:spMk id="15" creationId="{A4048D8F-02A4-1D45-45E2-C5252C7222C4}"/>
          </ac:spMkLst>
        </pc:spChg>
        <pc:spChg chg="add mod">
          <ac:chgData name="Nguyen Viet Hung 20213614" userId="be1740ef-ef2f-4708-9caf-754a166c2077" providerId="ADAL" clId="{FA3DD05F-2F55-4BB6-8023-6BF472200E94}" dt="2024-06-27T07:25:45.382" v="468"/>
          <ac:spMkLst>
            <pc:docMk/>
            <pc:sldMk cId="743172911" sldId="257"/>
            <ac:spMk id="16" creationId="{0EBD9FFF-9D2A-551F-B6FD-ECC59EA64927}"/>
          </ac:spMkLst>
        </pc:spChg>
        <pc:spChg chg="add mod">
          <ac:chgData name="Nguyen Viet Hung 20213614" userId="be1740ef-ef2f-4708-9caf-754a166c2077" providerId="ADAL" clId="{FA3DD05F-2F55-4BB6-8023-6BF472200E94}" dt="2024-06-27T07:25:45.240" v="467"/>
          <ac:spMkLst>
            <pc:docMk/>
            <pc:sldMk cId="743172911" sldId="257"/>
            <ac:spMk id="17" creationId="{372C0329-CE97-EBC1-68B2-0A99F50CE9ED}"/>
          </ac:spMkLst>
        </pc:spChg>
        <pc:spChg chg="add mod">
          <ac:chgData name="Nguyen Viet Hung 20213614" userId="be1740ef-ef2f-4708-9caf-754a166c2077" providerId="ADAL" clId="{FA3DD05F-2F55-4BB6-8023-6BF472200E94}" dt="2024-06-27T07:25:45.105" v="466"/>
          <ac:spMkLst>
            <pc:docMk/>
            <pc:sldMk cId="743172911" sldId="257"/>
            <ac:spMk id="18" creationId="{A691256D-5D34-1155-661D-25874EED0117}"/>
          </ac:spMkLst>
        </pc:spChg>
        <pc:spChg chg="add mod">
          <ac:chgData name="Nguyen Viet Hung 20213614" userId="be1740ef-ef2f-4708-9caf-754a166c2077" providerId="ADAL" clId="{FA3DD05F-2F55-4BB6-8023-6BF472200E94}" dt="2024-06-27T07:25:44.957" v="465"/>
          <ac:spMkLst>
            <pc:docMk/>
            <pc:sldMk cId="743172911" sldId="257"/>
            <ac:spMk id="19" creationId="{6D2443CF-0BE8-E70E-BE76-27BD0B05E31F}"/>
          </ac:spMkLst>
        </pc:spChg>
        <pc:spChg chg="add mod">
          <ac:chgData name="Nguyen Viet Hung 20213614" userId="be1740ef-ef2f-4708-9caf-754a166c2077" providerId="ADAL" clId="{FA3DD05F-2F55-4BB6-8023-6BF472200E94}" dt="2024-06-27T07:25:44.816" v="464"/>
          <ac:spMkLst>
            <pc:docMk/>
            <pc:sldMk cId="743172911" sldId="257"/>
            <ac:spMk id="20" creationId="{9AA901B9-17D9-0B4B-D10D-A6AE48614B47}"/>
          </ac:spMkLst>
        </pc:spChg>
        <pc:spChg chg="add mod">
          <ac:chgData name="Nguyen Viet Hung 20213614" userId="be1740ef-ef2f-4708-9caf-754a166c2077" providerId="ADAL" clId="{FA3DD05F-2F55-4BB6-8023-6BF472200E94}" dt="2024-06-27T07:25:44.658" v="463"/>
          <ac:spMkLst>
            <pc:docMk/>
            <pc:sldMk cId="743172911" sldId="257"/>
            <ac:spMk id="21" creationId="{1477E932-A42A-2496-244B-C70D66E5D746}"/>
          </ac:spMkLst>
        </pc:spChg>
        <pc:spChg chg="add mod">
          <ac:chgData name="Nguyen Viet Hung 20213614" userId="be1740ef-ef2f-4708-9caf-754a166c2077" providerId="ADAL" clId="{FA3DD05F-2F55-4BB6-8023-6BF472200E94}" dt="2024-06-27T07:25:44.517" v="462"/>
          <ac:spMkLst>
            <pc:docMk/>
            <pc:sldMk cId="743172911" sldId="257"/>
            <ac:spMk id="22" creationId="{A8BF6184-E807-F65C-A9F7-DEC5C53DF2E5}"/>
          </ac:spMkLst>
        </pc:spChg>
        <pc:spChg chg="add mod">
          <ac:chgData name="Nguyen Viet Hung 20213614" userId="be1740ef-ef2f-4708-9caf-754a166c2077" providerId="ADAL" clId="{FA3DD05F-2F55-4BB6-8023-6BF472200E94}" dt="2024-06-27T07:25:44.360" v="461"/>
          <ac:spMkLst>
            <pc:docMk/>
            <pc:sldMk cId="743172911" sldId="257"/>
            <ac:spMk id="23" creationId="{2A04E20F-E5DE-4F5A-7FC7-7F743B9CD906}"/>
          </ac:spMkLst>
        </pc:spChg>
        <pc:spChg chg="add mod">
          <ac:chgData name="Nguyen Viet Hung 20213614" userId="be1740ef-ef2f-4708-9caf-754a166c2077" providerId="ADAL" clId="{FA3DD05F-2F55-4BB6-8023-6BF472200E94}" dt="2024-06-27T07:25:44.156" v="460"/>
          <ac:spMkLst>
            <pc:docMk/>
            <pc:sldMk cId="743172911" sldId="257"/>
            <ac:spMk id="24" creationId="{78030E36-1F36-7F1D-232C-763E0FFE947A}"/>
          </ac:spMkLst>
        </pc:spChg>
        <pc:spChg chg="add mod">
          <ac:chgData name="Nguyen Viet Hung 20213614" userId="be1740ef-ef2f-4708-9caf-754a166c2077" providerId="ADAL" clId="{FA3DD05F-2F55-4BB6-8023-6BF472200E94}" dt="2024-06-27T07:25:43.859" v="459"/>
          <ac:spMkLst>
            <pc:docMk/>
            <pc:sldMk cId="743172911" sldId="257"/>
            <ac:spMk id="25" creationId="{E7FB3A91-C948-68C2-AA19-2A7A429B8263}"/>
          </ac:spMkLst>
        </pc:spChg>
        <pc:spChg chg="add mod">
          <ac:chgData name="Nguyen Viet Hung 20213614" userId="be1740ef-ef2f-4708-9caf-754a166c2077" providerId="ADAL" clId="{FA3DD05F-2F55-4BB6-8023-6BF472200E94}" dt="2024-06-27T07:25:43.529" v="458"/>
          <ac:spMkLst>
            <pc:docMk/>
            <pc:sldMk cId="743172911" sldId="257"/>
            <ac:spMk id="26" creationId="{8B411157-08D1-4F91-089C-C373A4CD9A83}"/>
          </ac:spMkLst>
        </pc:spChg>
        <pc:spChg chg="add mod">
          <ac:chgData name="Nguyen Viet Hung 20213614" userId="be1740ef-ef2f-4708-9caf-754a166c2077" providerId="ADAL" clId="{FA3DD05F-2F55-4BB6-8023-6BF472200E94}" dt="2024-06-27T07:25:43.151" v="457"/>
          <ac:spMkLst>
            <pc:docMk/>
            <pc:sldMk cId="743172911" sldId="257"/>
            <ac:spMk id="27" creationId="{600E366A-96DB-40C1-C3A0-119260A3B645}"/>
          </ac:spMkLst>
        </pc:spChg>
        <pc:spChg chg="add mod">
          <ac:chgData name="Nguyen Viet Hung 20213614" userId="be1740ef-ef2f-4708-9caf-754a166c2077" providerId="ADAL" clId="{FA3DD05F-2F55-4BB6-8023-6BF472200E94}" dt="2024-06-27T07:25:42.775" v="456"/>
          <ac:spMkLst>
            <pc:docMk/>
            <pc:sldMk cId="743172911" sldId="257"/>
            <ac:spMk id="28" creationId="{DCB4A65C-4D96-9A32-0A0E-6126CDD3CA03}"/>
          </ac:spMkLst>
        </pc:spChg>
        <pc:spChg chg="add mod">
          <ac:chgData name="Nguyen Viet Hung 20213614" userId="be1740ef-ef2f-4708-9caf-754a166c2077" providerId="ADAL" clId="{FA3DD05F-2F55-4BB6-8023-6BF472200E94}" dt="2024-06-27T07:25:42.320" v="455"/>
          <ac:spMkLst>
            <pc:docMk/>
            <pc:sldMk cId="743172911" sldId="257"/>
            <ac:spMk id="29" creationId="{951B9FF7-5D41-981B-D91D-6A6595208BCA}"/>
          </ac:spMkLst>
        </pc:spChg>
        <pc:spChg chg="add mod">
          <ac:chgData name="Nguyen Viet Hung 20213614" userId="be1740ef-ef2f-4708-9caf-754a166c2077" providerId="ADAL" clId="{FA3DD05F-2F55-4BB6-8023-6BF472200E94}" dt="2024-06-27T07:25:39.390" v="445"/>
          <ac:spMkLst>
            <pc:docMk/>
            <pc:sldMk cId="743172911" sldId="257"/>
            <ac:spMk id="30" creationId="{BB765B3B-48AE-4E4A-3E6F-387CA2C8087C}"/>
          </ac:spMkLst>
        </pc:spChg>
        <pc:spChg chg="add mod">
          <ac:chgData name="Nguyen Viet Hung 20213614" userId="be1740ef-ef2f-4708-9caf-754a166c2077" providerId="ADAL" clId="{FA3DD05F-2F55-4BB6-8023-6BF472200E94}" dt="2024-06-27T07:25:39.229" v="444"/>
          <ac:spMkLst>
            <pc:docMk/>
            <pc:sldMk cId="743172911" sldId="257"/>
            <ac:spMk id="31" creationId="{EEC6FFA2-4FF3-6024-1728-0627F85FE3BC}"/>
          </ac:spMkLst>
        </pc:spChg>
        <pc:spChg chg="add del mod">
          <ac:chgData name="Nguyen Viet Hung 20213614" userId="be1740ef-ef2f-4708-9caf-754a166c2077" providerId="ADAL" clId="{FA3DD05F-2F55-4BB6-8023-6BF472200E94}" dt="2024-06-27T07:25:39.090" v="443"/>
          <ac:spMkLst>
            <pc:docMk/>
            <pc:sldMk cId="743172911" sldId="257"/>
            <ac:spMk id="32" creationId="{6B834638-DB1F-E800-680A-6829CA965E87}"/>
          </ac:spMkLst>
        </pc:spChg>
      </pc:sldChg>
      <pc:sldChg chg="del">
        <pc:chgData name="Nguyen Viet Hung 20213614" userId="be1740ef-ef2f-4708-9caf-754a166c2077" providerId="ADAL" clId="{FA3DD05F-2F55-4BB6-8023-6BF472200E94}" dt="2024-06-21T04:06:43.410" v="2" actId="47"/>
        <pc:sldMkLst>
          <pc:docMk/>
          <pc:sldMk cId="3505952789" sldId="258"/>
        </pc:sldMkLst>
      </pc:sldChg>
      <pc:sldChg chg="del">
        <pc:chgData name="Nguyen Viet Hung 20213614" userId="be1740ef-ef2f-4708-9caf-754a166c2077" providerId="ADAL" clId="{FA3DD05F-2F55-4BB6-8023-6BF472200E94}" dt="2024-06-21T04:06:30.512" v="0" actId="47"/>
        <pc:sldMkLst>
          <pc:docMk/>
          <pc:sldMk cId="221433772" sldId="260"/>
        </pc:sldMkLst>
      </pc:sldChg>
      <pc:sldChg chg="del">
        <pc:chgData name="Nguyen Viet Hung 20213614" userId="be1740ef-ef2f-4708-9caf-754a166c2077" providerId="ADAL" clId="{FA3DD05F-2F55-4BB6-8023-6BF472200E94}" dt="2024-06-21T04:06:35.050" v="1" actId="47"/>
        <pc:sldMkLst>
          <pc:docMk/>
          <pc:sldMk cId="64084651" sldId="261"/>
        </pc:sldMkLst>
      </pc:sldChg>
      <pc:sldChg chg="del">
        <pc:chgData name="Nguyen Viet Hung 20213614" userId="be1740ef-ef2f-4708-9caf-754a166c2077" providerId="ADAL" clId="{FA3DD05F-2F55-4BB6-8023-6BF472200E94}" dt="2024-06-21T04:07:32.216" v="11" actId="47"/>
        <pc:sldMkLst>
          <pc:docMk/>
          <pc:sldMk cId="485500544" sldId="263"/>
        </pc:sldMkLst>
      </pc:sldChg>
      <pc:sldChg chg="del">
        <pc:chgData name="Nguyen Viet Hung 20213614" userId="be1740ef-ef2f-4708-9caf-754a166c2077" providerId="ADAL" clId="{FA3DD05F-2F55-4BB6-8023-6BF472200E94}" dt="2024-06-21T04:06:44.326" v="3" actId="47"/>
        <pc:sldMkLst>
          <pc:docMk/>
          <pc:sldMk cId="2287700220" sldId="264"/>
        </pc:sldMkLst>
      </pc:sldChg>
      <pc:sldChg chg="addSp delSp modSp add del mod ord">
        <pc:chgData name="Nguyen Viet Hung 20213614" userId="be1740ef-ef2f-4708-9caf-754a166c2077" providerId="ADAL" clId="{FA3DD05F-2F55-4BB6-8023-6BF472200E94}" dt="2024-06-27T09:38:22.631" v="2452" actId="1076"/>
        <pc:sldMkLst>
          <pc:docMk/>
          <pc:sldMk cId="3092516354" sldId="265"/>
        </pc:sldMkLst>
        <pc:spChg chg="mod">
          <ac:chgData name="Nguyen Viet Hung 20213614" userId="be1740ef-ef2f-4708-9caf-754a166c2077" providerId="ADAL" clId="{FA3DD05F-2F55-4BB6-8023-6BF472200E94}" dt="2024-06-21T04:11:30.006" v="98" actId="14100"/>
          <ac:spMkLst>
            <pc:docMk/>
            <pc:sldMk cId="3092516354" sldId="265"/>
            <ac:spMk id="2" creationId="{7BC5AD8A-1EA9-C7CE-D797-0A3D974FB867}"/>
          </ac:spMkLst>
        </pc:spChg>
        <pc:spChg chg="del">
          <ac:chgData name="Nguyen Viet Hung 20213614" userId="be1740ef-ef2f-4708-9caf-754a166c2077" providerId="ADAL" clId="{FA3DD05F-2F55-4BB6-8023-6BF472200E94}" dt="2024-06-27T07:30:26.838" v="710" actId="21"/>
          <ac:spMkLst>
            <pc:docMk/>
            <pc:sldMk cId="3092516354" sldId="265"/>
            <ac:spMk id="3" creationId="{734CFAC5-863F-C743-EE8D-B9564CC43E47}"/>
          </ac:spMkLst>
        </pc:spChg>
        <pc:spChg chg="add mod">
          <ac:chgData name="Nguyen Viet Hung 20213614" userId="be1740ef-ef2f-4708-9caf-754a166c2077" providerId="ADAL" clId="{FA3DD05F-2F55-4BB6-8023-6BF472200E94}" dt="2024-06-27T07:36:37.700" v="1061" actId="1076"/>
          <ac:spMkLst>
            <pc:docMk/>
            <pc:sldMk cId="3092516354" sldId="265"/>
            <ac:spMk id="5" creationId="{267B9855-B37C-02D3-B005-C81A2F8AE4FD}"/>
          </ac:spMkLst>
        </pc:spChg>
        <pc:spChg chg="add mod">
          <ac:chgData name="Nguyen Viet Hung 20213614" userId="be1740ef-ef2f-4708-9caf-754a166c2077" providerId="ADAL" clId="{FA3DD05F-2F55-4BB6-8023-6BF472200E94}" dt="2024-06-27T07:36:37.700" v="1061" actId="1076"/>
          <ac:spMkLst>
            <pc:docMk/>
            <pc:sldMk cId="3092516354" sldId="265"/>
            <ac:spMk id="6" creationId="{B5DE583A-B3EA-6720-CEFB-C99937CCF491}"/>
          </ac:spMkLst>
        </pc:spChg>
        <pc:spChg chg="add mod">
          <ac:chgData name="Nguyen Viet Hung 20213614" userId="be1740ef-ef2f-4708-9caf-754a166c2077" providerId="ADAL" clId="{FA3DD05F-2F55-4BB6-8023-6BF472200E94}" dt="2024-06-27T07:36:37.700" v="1061" actId="1076"/>
          <ac:spMkLst>
            <pc:docMk/>
            <pc:sldMk cId="3092516354" sldId="265"/>
            <ac:spMk id="7" creationId="{28179E6A-905B-CDA6-4CEE-ABEB4C00098E}"/>
          </ac:spMkLst>
        </pc:spChg>
        <pc:spChg chg="add mod">
          <ac:chgData name="Nguyen Viet Hung 20213614" userId="be1740ef-ef2f-4708-9caf-754a166c2077" providerId="ADAL" clId="{FA3DD05F-2F55-4BB6-8023-6BF472200E94}" dt="2024-06-27T09:38:13.518" v="2451" actId="1076"/>
          <ac:spMkLst>
            <pc:docMk/>
            <pc:sldMk cId="3092516354" sldId="265"/>
            <ac:spMk id="8" creationId="{64A8B806-7204-4438-A35B-9323B4B7B2C7}"/>
          </ac:spMkLst>
        </pc:spChg>
        <pc:spChg chg="add mod">
          <ac:chgData name="Nguyen Viet Hung 20213614" userId="be1740ef-ef2f-4708-9caf-754a166c2077" providerId="ADAL" clId="{FA3DD05F-2F55-4BB6-8023-6BF472200E94}" dt="2024-06-27T09:38:13.518" v="2451" actId="1076"/>
          <ac:spMkLst>
            <pc:docMk/>
            <pc:sldMk cId="3092516354" sldId="265"/>
            <ac:spMk id="9" creationId="{1CAC5E0F-082D-2134-4AAA-F177A8AA8C17}"/>
          </ac:spMkLst>
        </pc:spChg>
        <pc:spChg chg="add mod">
          <ac:chgData name="Nguyen Viet Hung 20213614" userId="be1740ef-ef2f-4708-9caf-754a166c2077" providerId="ADAL" clId="{FA3DD05F-2F55-4BB6-8023-6BF472200E94}" dt="2024-06-27T09:38:13.518" v="2451" actId="1076"/>
          <ac:spMkLst>
            <pc:docMk/>
            <pc:sldMk cId="3092516354" sldId="265"/>
            <ac:spMk id="10" creationId="{0E3331A0-B578-0E75-111E-8781BD8D9B86}"/>
          </ac:spMkLst>
        </pc:spChg>
        <pc:spChg chg="add mod">
          <ac:chgData name="Nguyen Viet Hung 20213614" userId="be1740ef-ef2f-4708-9caf-754a166c2077" providerId="ADAL" clId="{FA3DD05F-2F55-4BB6-8023-6BF472200E94}" dt="2024-06-27T07:37:21.461" v="1068" actId="1076"/>
          <ac:spMkLst>
            <pc:docMk/>
            <pc:sldMk cId="3092516354" sldId="265"/>
            <ac:spMk id="11" creationId="{29626ABF-DE99-ADBF-815A-BF5E02041F3D}"/>
          </ac:spMkLst>
        </pc:spChg>
        <pc:spChg chg="add mod">
          <ac:chgData name="Nguyen Viet Hung 20213614" userId="be1740ef-ef2f-4708-9caf-754a166c2077" providerId="ADAL" clId="{FA3DD05F-2F55-4BB6-8023-6BF472200E94}" dt="2024-06-27T07:37:31.810" v="1072" actId="20577"/>
          <ac:spMkLst>
            <pc:docMk/>
            <pc:sldMk cId="3092516354" sldId="265"/>
            <ac:spMk id="12" creationId="{00B43916-B565-216E-B207-6310CD10C2E5}"/>
          </ac:spMkLst>
        </pc:spChg>
        <pc:spChg chg="add mod">
          <ac:chgData name="Nguyen Viet Hung 20213614" userId="be1740ef-ef2f-4708-9caf-754a166c2077" providerId="ADAL" clId="{FA3DD05F-2F55-4BB6-8023-6BF472200E94}" dt="2024-06-27T07:37:21.461" v="1068" actId="1076"/>
          <ac:spMkLst>
            <pc:docMk/>
            <pc:sldMk cId="3092516354" sldId="265"/>
            <ac:spMk id="13" creationId="{1CAADF35-8B8D-C726-734A-E089B15FA9C2}"/>
          </ac:spMkLst>
        </pc:spChg>
        <pc:spChg chg="add mod">
          <ac:chgData name="Nguyen Viet Hung 20213614" userId="be1740ef-ef2f-4708-9caf-754a166c2077" providerId="ADAL" clId="{FA3DD05F-2F55-4BB6-8023-6BF472200E94}" dt="2024-06-27T09:38:08.635" v="2450" actId="1076"/>
          <ac:spMkLst>
            <pc:docMk/>
            <pc:sldMk cId="3092516354" sldId="265"/>
            <ac:spMk id="14" creationId="{612BD330-8510-C6DB-5ECF-35B305A86C14}"/>
          </ac:spMkLst>
        </pc:spChg>
        <pc:spChg chg="add mod">
          <ac:chgData name="Nguyen Viet Hung 20213614" userId="be1740ef-ef2f-4708-9caf-754a166c2077" providerId="ADAL" clId="{FA3DD05F-2F55-4BB6-8023-6BF472200E94}" dt="2024-06-27T09:38:08.635" v="2450" actId="1076"/>
          <ac:spMkLst>
            <pc:docMk/>
            <pc:sldMk cId="3092516354" sldId="265"/>
            <ac:spMk id="15" creationId="{0D023905-181C-D8BF-14EC-F0E8BF81BF64}"/>
          </ac:spMkLst>
        </pc:spChg>
        <pc:spChg chg="add mod">
          <ac:chgData name="Nguyen Viet Hung 20213614" userId="be1740ef-ef2f-4708-9caf-754a166c2077" providerId="ADAL" clId="{FA3DD05F-2F55-4BB6-8023-6BF472200E94}" dt="2024-06-27T09:38:08.635" v="2450" actId="1076"/>
          <ac:spMkLst>
            <pc:docMk/>
            <pc:sldMk cId="3092516354" sldId="265"/>
            <ac:spMk id="16" creationId="{6DC9D104-4ECC-91E7-5DE8-7409E592DD36}"/>
          </ac:spMkLst>
        </pc:spChg>
        <pc:spChg chg="add mod">
          <ac:chgData name="Nguyen Viet Hung 20213614" userId="be1740ef-ef2f-4708-9caf-754a166c2077" providerId="ADAL" clId="{FA3DD05F-2F55-4BB6-8023-6BF472200E94}" dt="2024-06-27T07:36:55.242" v="1065" actId="1076"/>
          <ac:spMkLst>
            <pc:docMk/>
            <pc:sldMk cId="3092516354" sldId="265"/>
            <ac:spMk id="17" creationId="{DED754CA-2CB1-D0A5-85AF-1022CE674CE1}"/>
          </ac:spMkLst>
        </pc:spChg>
        <pc:spChg chg="add mod">
          <ac:chgData name="Nguyen Viet Hung 20213614" userId="be1740ef-ef2f-4708-9caf-754a166c2077" providerId="ADAL" clId="{FA3DD05F-2F55-4BB6-8023-6BF472200E94}" dt="2024-06-27T07:37:43.372" v="1078" actId="20577"/>
          <ac:spMkLst>
            <pc:docMk/>
            <pc:sldMk cId="3092516354" sldId="265"/>
            <ac:spMk id="18" creationId="{55F01444-163D-F805-2174-6902E203F598}"/>
          </ac:spMkLst>
        </pc:spChg>
        <pc:spChg chg="add mod">
          <ac:chgData name="Nguyen Viet Hung 20213614" userId="be1740ef-ef2f-4708-9caf-754a166c2077" providerId="ADAL" clId="{FA3DD05F-2F55-4BB6-8023-6BF472200E94}" dt="2024-06-27T07:36:55.242" v="1065" actId="1076"/>
          <ac:spMkLst>
            <pc:docMk/>
            <pc:sldMk cId="3092516354" sldId="265"/>
            <ac:spMk id="19" creationId="{F927E416-D062-34F0-268E-74582CD53093}"/>
          </ac:spMkLst>
        </pc:spChg>
        <pc:spChg chg="add mod">
          <ac:chgData name="Nguyen Viet Hung 20213614" userId="be1740ef-ef2f-4708-9caf-754a166c2077" providerId="ADAL" clId="{FA3DD05F-2F55-4BB6-8023-6BF472200E94}" dt="2024-06-27T09:38:22.631" v="2452" actId="1076"/>
          <ac:spMkLst>
            <pc:docMk/>
            <pc:sldMk cId="3092516354" sldId="265"/>
            <ac:spMk id="20" creationId="{A7DDC160-EC03-F84B-AB4E-F557536E4713}"/>
          </ac:spMkLst>
        </pc:spChg>
        <pc:spChg chg="add mod">
          <ac:chgData name="Nguyen Viet Hung 20213614" userId="be1740ef-ef2f-4708-9caf-754a166c2077" providerId="ADAL" clId="{FA3DD05F-2F55-4BB6-8023-6BF472200E94}" dt="2024-06-27T09:38:22.631" v="2452" actId="1076"/>
          <ac:spMkLst>
            <pc:docMk/>
            <pc:sldMk cId="3092516354" sldId="265"/>
            <ac:spMk id="21" creationId="{A3DAA33D-5490-AB44-BE9A-97F390DFECAF}"/>
          </ac:spMkLst>
        </pc:spChg>
        <pc:spChg chg="add mod">
          <ac:chgData name="Nguyen Viet Hung 20213614" userId="be1740ef-ef2f-4708-9caf-754a166c2077" providerId="ADAL" clId="{FA3DD05F-2F55-4BB6-8023-6BF472200E94}" dt="2024-06-27T09:38:22.631" v="2452" actId="1076"/>
          <ac:spMkLst>
            <pc:docMk/>
            <pc:sldMk cId="3092516354" sldId="265"/>
            <ac:spMk id="22" creationId="{8179D9A7-8568-35B8-33F1-857A4A91CCC2}"/>
          </ac:spMkLst>
        </pc:spChg>
      </pc:sldChg>
      <pc:sldChg chg="del">
        <pc:chgData name="Nguyen Viet Hung 20213614" userId="be1740ef-ef2f-4708-9caf-754a166c2077" providerId="ADAL" clId="{FA3DD05F-2F55-4BB6-8023-6BF472200E94}" dt="2024-06-21T04:06:46.375" v="4" actId="47"/>
        <pc:sldMkLst>
          <pc:docMk/>
          <pc:sldMk cId="428433212" sldId="266"/>
        </pc:sldMkLst>
      </pc:sldChg>
      <pc:sldChg chg="addSp delSp modSp mod ord setBg">
        <pc:chgData name="Nguyen Viet Hung 20213614" userId="be1740ef-ef2f-4708-9caf-754a166c2077" providerId="ADAL" clId="{FA3DD05F-2F55-4BB6-8023-6BF472200E94}" dt="2024-06-27T14:25:15.519" v="2538" actId="1076"/>
        <pc:sldMkLst>
          <pc:docMk/>
          <pc:sldMk cId="3001568464" sldId="267"/>
        </pc:sldMkLst>
        <pc:spChg chg="mod">
          <ac:chgData name="Nguyen Viet Hung 20213614" userId="be1740ef-ef2f-4708-9caf-754a166c2077" providerId="ADAL" clId="{FA3DD05F-2F55-4BB6-8023-6BF472200E94}" dt="2024-06-21T04:09:41.366" v="76" actId="1076"/>
          <ac:spMkLst>
            <pc:docMk/>
            <pc:sldMk cId="3001568464" sldId="267"/>
            <ac:spMk id="2" creationId="{56EBCDCA-26D1-DE31-7955-F13FF981A1DC}"/>
          </ac:spMkLst>
        </pc:spChg>
        <pc:spChg chg="add del mod">
          <ac:chgData name="Nguyen Viet Hung 20213614" userId="be1740ef-ef2f-4708-9caf-754a166c2077" providerId="ADAL" clId="{FA3DD05F-2F55-4BB6-8023-6BF472200E94}" dt="2024-06-27T14:24:45.708" v="2537" actId="403"/>
          <ac:spMkLst>
            <pc:docMk/>
            <pc:sldMk cId="3001568464" sldId="267"/>
            <ac:spMk id="3" creationId="{ED744802-0381-50A3-7C85-B7B6ED4EFE1B}"/>
          </ac:spMkLst>
        </pc:spChg>
        <pc:spChg chg="mod ord">
          <ac:chgData name="Nguyen Viet Hung 20213614" userId="be1740ef-ef2f-4708-9caf-754a166c2077" providerId="ADAL" clId="{FA3DD05F-2F55-4BB6-8023-6BF472200E94}" dt="2024-06-21T04:08:22.339" v="69" actId="26606"/>
          <ac:spMkLst>
            <pc:docMk/>
            <pc:sldMk cId="3001568464" sldId="267"/>
            <ac:spMk id="4" creationId="{F830FB4F-C0E4-5A49-AA97-BCAA527E88FD}"/>
          </ac:spMkLst>
        </pc:spChg>
        <pc:spChg chg="add mod">
          <ac:chgData name="Nguyen Viet Hung 20213614" userId="be1740ef-ef2f-4708-9caf-754a166c2077" providerId="ADAL" clId="{FA3DD05F-2F55-4BB6-8023-6BF472200E94}" dt="2024-06-27T14:25:15.519" v="2538" actId="1076"/>
          <ac:spMkLst>
            <pc:docMk/>
            <pc:sldMk cId="3001568464" sldId="267"/>
            <ac:spMk id="5" creationId="{7351517C-F504-6F60-8E85-5D48E15D71C8}"/>
          </ac:spMkLst>
        </pc:spChg>
        <pc:spChg chg="add del mod">
          <ac:chgData name="Nguyen Viet Hung 20213614" userId="be1740ef-ef2f-4708-9caf-754a166c2077" providerId="ADAL" clId="{FA3DD05F-2F55-4BB6-8023-6BF472200E94}" dt="2024-06-27T14:22:38.243" v="2502" actId="478"/>
          <ac:spMkLst>
            <pc:docMk/>
            <pc:sldMk cId="3001568464" sldId="267"/>
            <ac:spMk id="8" creationId="{7B631225-F35A-6CE8-B614-6C2930515F8C}"/>
          </ac:spMkLst>
        </pc:spChg>
        <pc:spChg chg="add del mod">
          <ac:chgData name="Nguyen Viet Hung 20213614" userId="be1740ef-ef2f-4708-9caf-754a166c2077" providerId="ADAL" clId="{FA3DD05F-2F55-4BB6-8023-6BF472200E94}" dt="2024-06-27T14:22:42.460" v="2504" actId="478"/>
          <ac:spMkLst>
            <pc:docMk/>
            <pc:sldMk cId="3001568464" sldId="267"/>
            <ac:spMk id="10" creationId="{ECE47CDE-7057-5D68-F87F-F322D262CC07}"/>
          </ac:spMkLst>
        </pc:spChg>
        <pc:spChg chg="add del">
          <ac:chgData name="Nguyen Viet Hung 20213614" userId="be1740ef-ef2f-4708-9caf-754a166c2077" providerId="ADAL" clId="{FA3DD05F-2F55-4BB6-8023-6BF472200E94}" dt="2024-06-21T04:08:22.339" v="69" actId="26606"/>
          <ac:spMkLst>
            <pc:docMk/>
            <pc:sldMk cId="3001568464" sldId="267"/>
            <ac:spMk id="11" creationId="{D12DDE76-C203-4047-9998-63900085B5E8}"/>
          </ac:spMkLst>
        </pc:spChg>
        <pc:picChg chg="add mod">
          <ac:chgData name="Nguyen Viet Hung 20213614" userId="be1740ef-ef2f-4708-9caf-754a166c2077" providerId="ADAL" clId="{FA3DD05F-2F55-4BB6-8023-6BF472200E94}" dt="2024-06-27T14:13:12.260" v="2466" actId="1076"/>
          <ac:picMkLst>
            <pc:docMk/>
            <pc:sldMk cId="3001568464" sldId="267"/>
            <ac:picMk id="6" creationId="{D1E4602C-E327-5AF6-7A3F-2201580327BF}"/>
          </ac:picMkLst>
        </pc:picChg>
      </pc:sldChg>
      <pc:sldChg chg="modSp add mod">
        <pc:chgData name="Nguyen Viet Hung 20213614" userId="be1740ef-ef2f-4708-9caf-754a166c2077" providerId="ADAL" clId="{FA3DD05F-2F55-4BB6-8023-6BF472200E94}" dt="2024-06-21T04:07:44.861" v="37" actId="20577"/>
        <pc:sldMkLst>
          <pc:docMk/>
          <pc:sldMk cId="620462024" sldId="268"/>
        </pc:sldMkLst>
        <pc:spChg chg="mod">
          <ac:chgData name="Nguyen Viet Hung 20213614" userId="be1740ef-ef2f-4708-9caf-754a166c2077" providerId="ADAL" clId="{FA3DD05F-2F55-4BB6-8023-6BF472200E94}" dt="2024-06-21T04:07:44.861" v="37" actId="20577"/>
          <ac:spMkLst>
            <pc:docMk/>
            <pc:sldMk cId="620462024" sldId="268"/>
            <ac:spMk id="3" creationId="{AD6941D0-D074-43AE-8875-C4BDC98ADB7F}"/>
          </ac:spMkLst>
        </pc:spChg>
      </pc:sldChg>
      <pc:sldChg chg="del">
        <pc:chgData name="Nguyen Viet Hung 20213614" userId="be1740ef-ef2f-4708-9caf-754a166c2077" providerId="ADAL" clId="{FA3DD05F-2F55-4BB6-8023-6BF472200E94}" dt="2024-06-21T04:06:48.356" v="5" actId="47"/>
        <pc:sldMkLst>
          <pc:docMk/>
          <pc:sldMk cId="3594598399" sldId="268"/>
        </pc:sldMkLst>
      </pc:sldChg>
      <pc:sldChg chg="add">
        <pc:chgData name="Nguyen Viet Hung 20213614" userId="be1740ef-ef2f-4708-9caf-754a166c2077" providerId="ADAL" clId="{FA3DD05F-2F55-4BB6-8023-6BF472200E94}" dt="2024-06-21T04:07:52.315" v="38" actId="2890"/>
        <pc:sldMkLst>
          <pc:docMk/>
          <pc:sldMk cId="2426146049" sldId="269"/>
        </pc:sldMkLst>
      </pc:sldChg>
      <pc:sldChg chg="addSp delSp modSp add mod">
        <pc:chgData name="Nguyen Viet Hung 20213614" userId="be1740ef-ef2f-4708-9caf-754a166c2077" providerId="ADAL" clId="{FA3DD05F-2F55-4BB6-8023-6BF472200E94}" dt="2024-06-27T08:37:27.759" v="2448" actId="692"/>
        <pc:sldMkLst>
          <pc:docMk/>
          <pc:sldMk cId="3818771742" sldId="270"/>
        </pc:sldMkLst>
        <pc:spChg chg="mod">
          <ac:chgData name="Nguyen Viet Hung 20213614" userId="be1740ef-ef2f-4708-9caf-754a166c2077" providerId="ADAL" clId="{FA3DD05F-2F55-4BB6-8023-6BF472200E94}" dt="2024-06-27T08:19:38.675" v="2165"/>
          <ac:spMkLst>
            <pc:docMk/>
            <pc:sldMk cId="3818771742" sldId="270"/>
            <ac:spMk id="2" creationId="{56EBCDCA-26D1-DE31-7955-F13FF981A1DC}"/>
          </ac:spMkLst>
        </pc:spChg>
        <pc:spChg chg="del">
          <ac:chgData name="Nguyen Viet Hung 20213614" userId="be1740ef-ef2f-4708-9caf-754a166c2077" providerId="ADAL" clId="{FA3DD05F-2F55-4BB6-8023-6BF472200E94}" dt="2024-06-27T08:19:44.092" v="2166" actId="21"/>
          <ac:spMkLst>
            <pc:docMk/>
            <pc:sldMk cId="3818771742" sldId="270"/>
            <ac:spMk id="3" creationId="{ED744802-0381-50A3-7C85-B7B6ED4EFE1B}"/>
          </ac:spMkLst>
        </pc:spChg>
        <pc:spChg chg="add mod">
          <ac:chgData name="Nguyen Viet Hung 20213614" userId="be1740ef-ef2f-4708-9caf-754a166c2077" providerId="ADAL" clId="{FA3DD05F-2F55-4BB6-8023-6BF472200E94}" dt="2024-06-27T08:24:49.699" v="2298" actId="1076"/>
          <ac:spMkLst>
            <pc:docMk/>
            <pc:sldMk cId="3818771742" sldId="270"/>
            <ac:spMk id="5" creationId="{DA6F168C-63D6-7287-014B-7ED1A058389A}"/>
          </ac:spMkLst>
        </pc:spChg>
        <pc:spChg chg="add mod">
          <ac:chgData name="Nguyen Viet Hung 20213614" userId="be1740ef-ef2f-4708-9caf-754a166c2077" providerId="ADAL" clId="{FA3DD05F-2F55-4BB6-8023-6BF472200E94}" dt="2024-06-27T08:24:49.699" v="2298" actId="1076"/>
          <ac:spMkLst>
            <pc:docMk/>
            <pc:sldMk cId="3818771742" sldId="270"/>
            <ac:spMk id="6" creationId="{FF74910E-6124-1E70-F6F2-E5884817043C}"/>
          </ac:spMkLst>
        </pc:spChg>
        <pc:spChg chg="add del mod ord">
          <ac:chgData name="Nguyen Viet Hung 20213614" userId="be1740ef-ef2f-4708-9caf-754a166c2077" providerId="ADAL" clId="{FA3DD05F-2F55-4BB6-8023-6BF472200E94}" dt="2024-06-27T08:23:32.389" v="2285" actId="21"/>
          <ac:spMkLst>
            <pc:docMk/>
            <pc:sldMk cId="3818771742" sldId="270"/>
            <ac:spMk id="7" creationId="{9C3759AB-DADC-D40B-6C41-938F3F1DC0DA}"/>
          </ac:spMkLst>
        </pc:spChg>
        <pc:spChg chg="add mod">
          <ac:chgData name="Nguyen Viet Hung 20213614" userId="be1740ef-ef2f-4708-9caf-754a166c2077" providerId="ADAL" clId="{FA3DD05F-2F55-4BB6-8023-6BF472200E94}" dt="2024-06-27T08:35:13.726" v="2423" actId="1076"/>
          <ac:spMkLst>
            <pc:docMk/>
            <pc:sldMk cId="3818771742" sldId="270"/>
            <ac:spMk id="8" creationId="{192E6FC8-1FAB-5676-2B09-95F33943F774}"/>
          </ac:spMkLst>
        </pc:spChg>
        <pc:spChg chg="add mod">
          <ac:chgData name="Nguyen Viet Hung 20213614" userId="be1740ef-ef2f-4708-9caf-754a166c2077" providerId="ADAL" clId="{FA3DD05F-2F55-4BB6-8023-6BF472200E94}" dt="2024-06-27T08:24:55.168" v="2299" actId="1076"/>
          <ac:spMkLst>
            <pc:docMk/>
            <pc:sldMk cId="3818771742" sldId="270"/>
            <ac:spMk id="9" creationId="{C662129F-4E4F-EBB7-E67E-50D35D5791E1}"/>
          </ac:spMkLst>
        </pc:spChg>
        <pc:spChg chg="add mod">
          <ac:chgData name="Nguyen Viet Hung 20213614" userId="be1740ef-ef2f-4708-9caf-754a166c2077" providerId="ADAL" clId="{FA3DD05F-2F55-4BB6-8023-6BF472200E94}" dt="2024-06-27T08:25:42.628" v="2312" actId="1076"/>
          <ac:spMkLst>
            <pc:docMk/>
            <pc:sldMk cId="3818771742" sldId="270"/>
            <ac:spMk id="10" creationId="{79894639-99E0-A88B-3DEE-BE1ED37DAAE9}"/>
          </ac:spMkLst>
        </pc:spChg>
        <pc:spChg chg="add mod">
          <ac:chgData name="Nguyen Viet Hung 20213614" userId="be1740ef-ef2f-4708-9caf-754a166c2077" providerId="ADAL" clId="{FA3DD05F-2F55-4BB6-8023-6BF472200E94}" dt="2024-06-27T08:25:42.628" v="2312" actId="1076"/>
          <ac:spMkLst>
            <pc:docMk/>
            <pc:sldMk cId="3818771742" sldId="270"/>
            <ac:spMk id="11" creationId="{2F71B532-EE55-2F7E-2434-B37B62550EFA}"/>
          </ac:spMkLst>
        </pc:spChg>
        <pc:spChg chg="add mod">
          <ac:chgData name="Nguyen Viet Hung 20213614" userId="be1740ef-ef2f-4708-9caf-754a166c2077" providerId="ADAL" clId="{FA3DD05F-2F55-4BB6-8023-6BF472200E94}" dt="2024-06-27T08:26:28.420" v="2319" actId="688"/>
          <ac:spMkLst>
            <pc:docMk/>
            <pc:sldMk cId="3818771742" sldId="270"/>
            <ac:spMk id="14" creationId="{9830E9FF-7A02-5E5F-43CB-482D0A43BE93}"/>
          </ac:spMkLst>
        </pc:spChg>
        <pc:spChg chg="add">
          <ac:chgData name="Nguyen Viet Hung 20213614" userId="be1740ef-ef2f-4708-9caf-754a166c2077" providerId="ADAL" clId="{FA3DD05F-2F55-4BB6-8023-6BF472200E94}" dt="2024-06-27T08:26:36.793" v="2320" actId="11529"/>
          <ac:spMkLst>
            <pc:docMk/>
            <pc:sldMk cId="3818771742" sldId="270"/>
            <ac:spMk id="15" creationId="{16EA50CC-A3F6-65C2-0C40-DC2E582AE340}"/>
          </ac:spMkLst>
        </pc:spChg>
        <pc:spChg chg="add del mod">
          <ac:chgData name="Nguyen Viet Hung 20213614" userId="be1740ef-ef2f-4708-9caf-754a166c2077" providerId="ADAL" clId="{FA3DD05F-2F55-4BB6-8023-6BF472200E94}" dt="2024-06-27T08:26:54.663" v="2324" actId="21"/>
          <ac:spMkLst>
            <pc:docMk/>
            <pc:sldMk cId="3818771742" sldId="270"/>
            <ac:spMk id="16" creationId="{64CC609C-4891-EA80-6AB6-017150071DCD}"/>
          </ac:spMkLst>
        </pc:spChg>
        <pc:spChg chg="add mod">
          <ac:chgData name="Nguyen Viet Hung 20213614" userId="be1740ef-ef2f-4708-9caf-754a166c2077" providerId="ADAL" clId="{FA3DD05F-2F55-4BB6-8023-6BF472200E94}" dt="2024-06-27T08:27:38.020" v="2326" actId="1076"/>
          <ac:spMkLst>
            <pc:docMk/>
            <pc:sldMk cId="3818771742" sldId="270"/>
            <ac:spMk id="17" creationId="{312BE092-AD05-0480-66B9-BC12A03ABCC4}"/>
          </ac:spMkLst>
        </pc:spChg>
        <pc:spChg chg="add mod">
          <ac:chgData name="Nguyen Viet Hung 20213614" userId="be1740ef-ef2f-4708-9caf-754a166c2077" providerId="ADAL" clId="{FA3DD05F-2F55-4BB6-8023-6BF472200E94}" dt="2024-06-27T08:27:38.020" v="2326" actId="1076"/>
          <ac:spMkLst>
            <pc:docMk/>
            <pc:sldMk cId="3818771742" sldId="270"/>
            <ac:spMk id="18" creationId="{2AA77B26-F04D-E55A-1114-4DD4EA351AFB}"/>
          </ac:spMkLst>
        </pc:spChg>
        <pc:spChg chg="add mod">
          <ac:chgData name="Nguyen Viet Hung 20213614" userId="be1740ef-ef2f-4708-9caf-754a166c2077" providerId="ADAL" clId="{FA3DD05F-2F55-4BB6-8023-6BF472200E94}" dt="2024-06-27T08:27:53.313" v="2328" actId="1076"/>
          <ac:spMkLst>
            <pc:docMk/>
            <pc:sldMk cId="3818771742" sldId="270"/>
            <ac:spMk id="19" creationId="{53113092-6960-C436-8895-94CA32F94695}"/>
          </ac:spMkLst>
        </pc:spChg>
        <pc:spChg chg="add mod">
          <ac:chgData name="Nguyen Viet Hung 20213614" userId="be1740ef-ef2f-4708-9caf-754a166c2077" providerId="ADAL" clId="{FA3DD05F-2F55-4BB6-8023-6BF472200E94}" dt="2024-06-27T08:27:53.313" v="2328" actId="1076"/>
          <ac:spMkLst>
            <pc:docMk/>
            <pc:sldMk cId="3818771742" sldId="270"/>
            <ac:spMk id="20" creationId="{0C651F23-564F-55CF-ECC3-D01C3896A82C}"/>
          </ac:spMkLst>
        </pc:spChg>
        <pc:spChg chg="add del mod">
          <ac:chgData name="Nguyen Viet Hung 20213614" userId="be1740ef-ef2f-4708-9caf-754a166c2077" providerId="ADAL" clId="{FA3DD05F-2F55-4BB6-8023-6BF472200E94}" dt="2024-06-27T08:28:30.704" v="2331" actId="21"/>
          <ac:spMkLst>
            <pc:docMk/>
            <pc:sldMk cId="3818771742" sldId="270"/>
            <ac:spMk id="21" creationId="{3DF1E85D-7079-C425-E5B5-0541FB0D6A75}"/>
          </ac:spMkLst>
        </pc:spChg>
        <pc:spChg chg="add del mod">
          <ac:chgData name="Nguyen Viet Hung 20213614" userId="be1740ef-ef2f-4708-9caf-754a166c2077" providerId="ADAL" clId="{FA3DD05F-2F55-4BB6-8023-6BF472200E94}" dt="2024-06-27T08:32:26.287" v="2382" actId="21"/>
          <ac:spMkLst>
            <pc:docMk/>
            <pc:sldMk cId="3818771742" sldId="270"/>
            <ac:spMk id="22" creationId="{F4C73E83-8A69-2604-30EC-88852BA2E088}"/>
          </ac:spMkLst>
        </pc:spChg>
        <pc:spChg chg="add mod">
          <ac:chgData name="Nguyen Viet Hung 20213614" userId="be1740ef-ef2f-4708-9caf-754a166c2077" providerId="ADAL" clId="{FA3DD05F-2F55-4BB6-8023-6BF472200E94}" dt="2024-06-27T08:36:32.237" v="2437" actId="1076"/>
          <ac:spMkLst>
            <pc:docMk/>
            <pc:sldMk cId="3818771742" sldId="270"/>
            <ac:spMk id="24" creationId="{16356E55-DC52-969A-F2CE-7266278A7EB5}"/>
          </ac:spMkLst>
        </pc:spChg>
        <pc:spChg chg="add mod">
          <ac:chgData name="Nguyen Viet Hung 20213614" userId="be1740ef-ef2f-4708-9caf-754a166c2077" providerId="ADAL" clId="{FA3DD05F-2F55-4BB6-8023-6BF472200E94}" dt="2024-06-27T08:34:28.008" v="2413" actId="20577"/>
          <ac:spMkLst>
            <pc:docMk/>
            <pc:sldMk cId="3818771742" sldId="270"/>
            <ac:spMk id="34" creationId="{FA893A4A-6CCA-9654-AB49-394D3317561E}"/>
          </ac:spMkLst>
        </pc:spChg>
        <pc:cxnChg chg="add mod">
          <ac:chgData name="Nguyen Viet Hung 20213614" userId="be1740ef-ef2f-4708-9caf-754a166c2077" providerId="ADAL" clId="{FA3DD05F-2F55-4BB6-8023-6BF472200E94}" dt="2024-06-27T08:36:11.353" v="2431" actId="1076"/>
          <ac:cxnSpMkLst>
            <pc:docMk/>
            <pc:sldMk cId="3818771742" sldId="270"/>
            <ac:cxnSpMk id="13" creationId="{648E93B9-5253-C8F8-2E00-A1E237882862}"/>
          </ac:cxnSpMkLst>
        </pc:cxnChg>
        <pc:cxnChg chg="add mod">
          <ac:chgData name="Nguyen Viet Hung 20213614" userId="be1740ef-ef2f-4708-9caf-754a166c2077" providerId="ADAL" clId="{FA3DD05F-2F55-4BB6-8023-6BF472200E94}" dt="2024-06-27T08:36:24.880" v="2435" actId="1076"/>
          <ac:cxnSpMkLst>
            <pc:docMk/>
            <pc:sldMk cId="3818771742" sldId="270"/>
            <ac:cxnSpMk id="23" creationId="{02802314-4A2A-4524-0D5A-B70282B656D2}"/>
          </ac:cxnSpMkLst>
        </pc:cxnChg>
        <pc:cxnChg chg="add mod">
          <ac:chgData name="Nguyen Viet Hung 20213614" userId="be1740ef-ef2f-4708-9caf-754a166c2077" providerId="ADAL" clId="{FA3DD05F-2F55-4BB6-8023-6BF472200E94}" dt="2024-06-27T08:34:34.736" v="2414" actId="14100"/>
          <ac:cxnSpMkLst>
            <pc:docMk/>
            <pc:sldMk cId="3818771742" sldId="270"/>
            <ac:cxnSpMk id="25" creationId="{23DFDBE1-A3DA-ECE8-1EAC-6382AFDEC70B}"/>
          </ac:cxnSpMkLst>
        </pc:cxnChg>
        <pc:cxnChg chg="add mod">
          <ac:chgData name="Nguyen Viet Hung 20213614" userId="be1740ef-ef2f-4708-9caf-754a166c2077" providerId="ADAL" clId="{FA3DD05F-2F55-4BB6-8023-6BF472200E94}" dt="2024-06-27T08:33:55.413" v="2398" actId="14100"/>
          <ac:cxnSpMkLst>
            <pc:docMk/>
            <pc:sldMk cId="3818771742" sldId="270"/>
            <ac:cxnSpMk id="29" creationId="{B1A9F26C-B61B-071C-5E15-E08C92C03222}"/>
          </ac:cxnSpMkLst>
        </pc:cxnChg>
        <pc:cxnChg chg="add mod">
          <ac:chgData name="Nguyen Viet Hung 20213614" userId="be1740ef-ef2f-4708-9caf-754a166c2077" providerId="ADAL" clId="{FA3DD05F-2F55-4BB6-8023-6BF472200E94}" dt="2024-06-27T08:37:27.759" v="2448" actId="692"/>
          <ac:cxnSpMkLst>
            <pc:docMk/>
            <pc:sldMk cId="3818771742" sldId="270"/>
            <ac:cxnSpMk id="45" creationId="{36A17B61-E4D8-3248-383D-DB4B07BE730F}"/>
          </ac:cxnSpMkLst>
        </pc:cxnChg>
        <pc:cxnChg chg="add mod">
          <ac:chgData name="Nguyen Viet Hung 20213614" userId="be1740ef-ef2f-4708-9caf-754a166c2077" providerId="ADAL" clId="{FA3DD05F-2F55-4BB6-8023-6BF472200E94}" dt="2024-06-27T08:37:27.759" v="2448" actId="692"/>
          <ac:cxnSpMkLst>
            <pc:docMk/>
            <pc:sldMk cId="3818771742" sldId="270"/>
            <ac:cxnSpMk id="50" creationId="{DFFBE49C-71ED-F42A-B4F9-32077C8855BD}"/>
          </ac:cxnSpMkLst>
        </pc:cxnChg>
        <pc:cxnChg chg="add mod">
          <ac:chgData name="Nguyen Viet Hung 20213614" userId="be1740ef-ef2f-4708-9caf-754a166c2077" providerId="ADAL" clId="{FA3DD05F-2F55-4BB6-8023-6BF472200E94}" dt="2024-06-27T08:37:27.759" v="2448" actId="692"/>
          <ac:cxnSpMkLst>
            <pc:docMk/>
            <pc:sldMk cId="3818771742" sldId="270"/>
            <ac:cxnSpMk id="55" creationId="{A1380598-E44A-E1A7-B9A1-1943AE784C4F}"/>
          </ac:cxnSpMkLst>
        </pc:cxnChg>
        <pc:cxnChg chg="add mod">
          <ac:chgData name="Nguyen Viet Hung 20213614" userId="be1740ef-ef2f-4708-9caf-754a166c2077" providerId="ADAL" clId="{FA3DD05F-2F55-4BB6-8023-6BF472200E94}" dt="2024-06-27T08:37:27.759" v="2448" actId="692"/>
          <ac:cxnSpMkLst>
            <pc:docMk/>
            <pc:sldMk cId="3818771742" sldId="270"/>
            <ac:cxnSpMk id="58" creationId="{6F51EE2B-9277-9B43-5D73-AB1AEB421351}"/>
          </ac:cxnSpMkLst>
        </pc:cxnChg>
      </pc:sldChg>
      <pc:sldChg chg="addSp delSp modSp add mod">
        <pc:chgData name="Nguyen Viet Hung 20213614" userId="be1740ef-ef2f-4708-9caf-754a166c2077" providerId="ADAL" clId="{FA3DD05F-2F55-4BB6-8023-6BF472200E94}" dt="2024-06-27T07:55:39.500" v="1713" actId="1076"/>
        <pc:sldMkLst>
          <pc:docMk/>
          <pc:sldMk cId="1650051029" sldId="271"/>
        </pc:sldMkLst>
        <pc:spChg chg="mod">
          <ac:chgData name="Nguyen Viet Hung 20213614" userId="be1740ef-ef2f-4708-9caf-754a166c2077" providerId="ADAL" clId="{FA3DD05F-2F55-4BB6-8023-6BF472200E94}" dt="2024-06-27T07:40:28.251" v="1195" actId="1076"/>
          <ac:spMkLst>
            <pc:docMk/>
            <pc:sldMk cId="1650051029" sldId="271"/>
            <ac:spMk id="2" creationId="{7BC5AD8A-1EA9-C7CE-D797-0A3D974FB867}"/>
          </ac:spMkLst>
        </pc:spChg>
        <pc:spChg chg="add del mod">
          <ac:chgData name="Nguyen Viet Hung 20213614" userId="be1740ef-ef2f-4708-9caf-754a166c2077" providerId="ADAL" clId="{FA3DD05F-2F55-4BB6-8023-6BF472200E94}" dt="2024-06-27T07:39:12.068" v="1119"/>
          <ac:spMkLst>
            <pc:docMk/>
            <pc:sldMk cId="1650051029" sldId="271"/>
            <ac:spMk id="3" creationId="{D7F7488B-ED5F-134B-5F99-B640EB76BD5C}"/>
          </ac:spMkLst>
        </pc:spChg>
        <pc:spChg chg="del">
          <ac:chgData name="Nguyen Viet Hung 20213614" userId="be1740ef-ef2f-4708-9caf-754a166c2077" providerId="ADAL" clId="{FA3DD05F-2F55-4BB6-8023-6BF472200E94}" dt="2024-06-27T07:38:24.310" v="1116" actId="478"/>
          <ac:spMkLst>
            <pc:docMk/>
            <pc:sldMk cId="1650051029" sldId="271"/>
            <ac:spMk id="5" creationId="{267B9855-B37C-02D3-B005-C81A2F8AE4FD}"/>
          </ac:spMkLst>
        </pc:spChg>
        <pc:spChg chg="del">
          <ac:chgData name="Nguyen Viet Hung 20213614" userId="be1740ef-ef2f-4708-9caf-754a166c2077" providerId="ADAL" clId="{FA3DD05F-2F55-4BB6-8023-6BF472200E94}" dt="2024-06-27T07:38:24.310" v="1116" actId="478"/>
          <ac:spMkLst>
            <pc:docMk/>
            <pc:sldMk cId="1650051029" sldId="271"/>
            <ac:spMk id="6" creationId="{B5DE583A-B3EA-6720-CEFB-C99937CCF491}"/>
          </ac:spMkLst>
        </pc:spChg>
        <pc:spChg chg="del">
          <ac:chgData name="Nguyen Viet Hung 20213614" userId="be1740ef-ef2f-4708-9caf-754a166c2077" providerId="ADAL" clId="{FA3DD05F-2F55-4BB6-8023-6BF472200E94}" dt="2024-06-27T07:38:24.310" v="1116" actId="478"/>
          <ac:spMkLst>
            <pc:docMk/>
            <pc:sldMk cId="1650051029" sldId="271"/>
            <ac:spMk id="7" creationId="{28179E6A-905B-CDA6-4CEE-ABEB4C00098E}"/>
          </ac:spMkLst>
        </pc:spChg>
        <pc:spChg chg="del">
          <ac:chgData name="Nguyen Viet Hung 20213614" userId="be1740ef-ef2f-4708-9caf-754a166c2077" providerId="ADAL" clId="{FA3DD05F-2F55-4BB6-8023-6BF472200E94}" dt="2024-06-27T07:38:24.310" v="1116" actId="478"/>
          <ac:spMkLst>
            <pc:docMk/>
            <pc:sldMk cId="1650051029" sldId="271"/>
            <ac:spMk id="8" creationId="{64A8B806-7204-4438-A35B-9323B4B7B2C7}"/>
          </ac:spMkLst>
        </pc:spChg>
        <pc:spChg chg="del">
          <ac:chgData name="Nguyen Viet Hung 20213614" userId="be1740ef-ef2f-4708-9caf-754a166c2077" providerId="ADAL" clId="{FA3DD05F-2F55-4BB6-8023-6BF472200E94}" dt="2024-06-27T07:38:24.310" v="1116" actId="478"/>
          <ac:spMkLst>
            <pc:docMk/>
            <pc:sldMk cId="1650051029" sldId="271"/>
            <ac:spMk id="9" creationId="{1CAC5E0F-082D-2134-4AAA-F177A8AA8C17}"/>
          </ac:spMkLst>
        </pc:spChg>
        <pc:spChg chg="del">
          <ac:chgData name="Nguyen Viet Hung 20213614" userId="be1740ef-ef2f-4708-9caf-754a166c2077" providerId="ADAL" clId="{FA3DD05F-2F55-4BB6-8023-6BF472200E94}" dt="2024-06-27T07:38:24.310" v="1116" actId="478"/>
          <ac:spMkLst>
            <pc:docMk/>
            <pc:sldMk cId="1650051029" sldId="271"/>
            <ac:spMk id="10" creationId="{0E3331A0-B578-0E75-111E-8781BD8D9B86}"/>
          </ac:spMkLst>
        </pc:spChg>
        <pc:spChg chg="del">
          <ac:chgData name="Nguyen Viet Hung 20213614" userId="be1740ef-ef2f-4708-9caf-754a166c2077" providerId="ADAL" clId="{FA3DD05F-2F55-4BB6-8023-6BF472200E94}" dt="2024-06-27T07:38:24.310" v="1116" actId="478"/>
          <ac:spMkLst>
            <pc:docMk/>
            <pc:sldMk cId="1650051029" sldId="271"/>
            <ac:spMk id="11" creationId="{29626ABF-DE99-ADBF-815A-BF5E02041F3D}"/>
          </ac:spMkLst>
        </pc:spChg>
        <pc:spChg chg="del">
          <ac:chgData name="Nguyen Viet Hung 20213614" userId="be1740ef-ef2f-4708-9caf-754a166c2077" providerId="ADAL" clId="{FA3DD05F-2F55-4BB6-8023-6BF472200E94}" dt="2024-06-27T07:38:24.310" v="1116" actId="478"/>
          <ac:spMkLst>
            <pc:docMk/>
            <pc:sldMk cId="1650051029" sldId="271"/>
            <ac:spMk id="12" creationId="{00B43916-B565-216E-B207-6310CD10C2E5}"/>
          </ac:spMkLst>
        </pc:spChg>
        <pc:spChg chg="del">
          <ac:chgData name="Nguyen Viet Hung 20213614" userId="be1740ef-ef2f-4708-9caf-754a166c2077" providerId="ADAL" clId="{FA3DD05F-2F55-4BB6-8023-6BF472200E94}" dt="2024-06-27T07:38:24.310" v="1116" actId="478"/>
          <ac:spMkLst>
            <pc:docMk/>
            <pc:sldMk cId="1650051029" sldId="271"/>
            <ac:spMk id="13" creationId="{1CAADF35-8B8D-C726-734A-E089B15FA9C2}"/>
          </ac:spMkLst>
        </pc:spChg>
        <pc:spChg chg="del">
          <ac:chgData name="Nguyen Viet Hung 20213614" userId="be1740ef-ef2f-4708-9caf-754a166c2077" providerId="ADAL" clId="{FA3DD05F-2F55-4BB6-8023-6BF472200E94}" dt="2024-06-27T07:38:24.310" v="1116" actId="478"/>
          <ac:spMkLst>
            <pc:docMk/>
            <pc:sldMk cId="1650051029" sldId="271"/>
            <ac:spMk id="14" creationId="{612BD330-8510-C6DB-5ECF-35B305A86C14}"/>
          </ac:spMkLst>
        </pc:spChg>
        <pc:spChg chg="del">
          <ac:chgData name="Nguyen Viet Hung 20213614" userId="be1740ef-ef2f-4708-9caf-754a166c2077" providerId="ADAL" clId="{FA3DD05F-2F55-4BB6-8023-6BF472200E94}" dt="2024-06-27T07:38:24.310" v="1116" actId="478"/>
          <ac:spMkLst>
            <pc:docMk/>
            <pc:sldMk cId="1650051029" sldId="271"/>
            <ac:spMk id="15" creationId="{0D023905-181C-D8BF-14EC-F0E8BF81BF64}"/>
          </ac:spMkLst>
        </pc:spChg>
        <pc:spChg chg="del">
          <ac:chgData name="Nguyen Viet Hung 20213614" userId="be1740ef-ef2f-4708-9caf-754a166c2077" providerId="ADAL" clId="{FA3DD05F-2F55-4BB6-8023-6BF472200E94}" dt="2024-06-27T07:38:24.310" v="1116" actId="478"/>
          <ac:spMkLst>
            <pc:docMk/>
            <pc:sldMk cId="1650051029" sldId="271"/>
            <ac:spMk id="16" creationId="{6DC9D104-4ECC-91E7-5DE8-7409E592DD36}"/>
          </ac:spMkLst>
        </pc:spChg>
        <pc:spChg chg="del">
          <ac:chgData name="Nguyen Viet Hung 20213614" userId="be1740ef-ef2f-4708-9caf-754a166c2077" providerId="ADAL" clId="{FA3DD05F-2F55-4BB6-8023-6BF472200E94}" dt="2024-06-27T07:38:24.310" v="1116" actId="478"/>
          <ac:spMkLst>
            <pc:docMk/>
            <pc:sldMk cId="1650051029" sldId="271"/>
            <ac:spMk id="17" creationId="{DED754CA-2CB1-D0A5-85AF-1022CE674CE1}"/>
          </ac:spMkLst>
        </pc:spChg>
        <pc:spChg chg="del">
          <ac:chgData name="Nguyen Viet Hung 20213614" userId="be1740ef-ef2f-4708-9caf-754a166c2077" providerId="ADAL" clId="{FA3DD05F-2F55-4BB6-8023-6BF472200E94}" dt="2024-06-27T07:38:24.310" v="1116" actId="478"/>
          <ac:spMkLst>
            <pc:docMk/>
            <pc:sldMk cId="1650051029" sldId="271"/>
            <ac:spMk id="18" creationId="{55F01444-163D-F805-2174-6902E203F598}"/>
          </ac:spMkLst>
        </pc:spChg>
        <pc:spChg chg="del">
          <ac:chgData name="Nguyen Viet Hung 20213614" userId="be1740ef-ef2f-4708-9caf-754a166c2077" providerId="ADAL" clId="{FA3DD05F-2F55-4BB6-8023-6BF472200E94}" dt="2024-06-27T07:38:24.310" v="1116" actId="478"/>
          <ac:spMkLst>
            <pc:docMk/>
            <pc:sldMk cId="1650051029" sldId="271"/>
            <ac:spMk id="19" creationId="{F927E416-D062-34F0-268E-74582CD53093}"/>
          </ac:spMkLst>
        </pc:spChg>
        <pc:spChg chg="del">
          <ac:chgData name="Nguyen Viet Hung 20213614" userId="be1740ef-ef2f-4708-9caf-754a166c2077" providerId="ADAL" clId="{FA3DD05F-2F55-4BB6-8023-6BF472200E94}" dt="2024-06-27T07:38:24.310" v="1116" actId="478"/>
          <ac:spMkLst>
            <pc:docMk/>
            <pc:sldMk cId="1650051029" sldId="271"/>
            <ac:spMk id="20" creationId="{A7DDC160-EC03-F84B-AB4E-F557536E4713}"/>
          </ac:spMkLst>
        </pc:spChg>
        <pc:spChg chg="del">
          <ac:chgData name="Nguyen Viet Hung 20213614" userId="be1740ef-ef2f-4708-9caf-754a166c2077" providerId="ADAL" clId="{FA3DD05F-2F55-4BB6-8023-6BF472200E94}" dt="2024-06-27T07:38:24.310" v="1116" actId="478"/>
          <ac:spMkLst>
            <pc:docMk/>
            <pc:sldMk cId="1650051029" sldId="271"/>
            <ac:spMk id="21" creationId="{A3DAA33D-5490-AB44-BE9A-97F390DFECAF}"/>
          </ac:spMkLst>
        </pc:spChg>
        <pc:spChg chg="del">
          <ac:chgData name="Nguyen Viet Hung 20213614" userId="be1740ef-ef2f-4708-9caf-754a166c2077" providerId="ADAL" clId="{FA3DD05F-2F55-4BB6-8023-6BF472200E94}" dt="2024-06-27T07:38:24.310" v="1116" actId="478"/>
          <ac:spMkLst>
            <pc:docMk/>
            <pc:sldMk cId="1650051029" sldId="271"/>
            <ac:spMk id="22" creationId="{8179D9A7-8568-35B8-33F1-857A4A91CCC2}"/>
          </ac:spMkLst>
        </pc:spChg>
        <pc:spChg chg="add mod">
          <ac:chgData name="Nguyen Viet Hung 20213614" userId="be1740ef-ef2f-4708-9caf-754a166c2077" providerId="ADAL" clId="{FA3DD05F-2F55-4BB6-8023-6BF472200E94}" dt="2024-06-27T07:41:27.376" v="1210" actId="1076"/>
          <ac:spMkLst>
            <pc:docMk/>
            <pc:sldMk cId="1650051029" sldId="271"/>
            <ac:spMk id="23" creationId="{3633D226-5ABA-2928-1A74-662EF20FA39C}"/>
          </ac:spMkLst>
        </pc:spChg>
        <pc:spChg chg="add mod">
          <ac:chgData name="Nguyen Viet Hung 20213614" userId="be1740ef-ef2f-4708-9caf-754a166c2077" providerId="ADAL" clId="{FA3DD05F-2F55-4BB6-8023-6BF472200E94}" dt="2024-06-27T07:41:27.376" v="1210" actId="1076"/>
          <ac:spMkLst>
            <pc:docMk/>
            <pc:sldMk cId="1650051029" sldId="271"/>
            <ac:spMk id="24" creationId="{B952EA1D-8166-3228-A310-63246EA6D6DD}"/>
          </ac:spMkLst>
        </pc:spChg>
        <pc:spChg chg="add mod">
          <ac:chgData name="Nguyen Viet Hung 20213614" userId="be1740ef-ef2f-4708-9caf-754a166c2077" providerId="ADAL" clId="{FA3DD05F-2F55-4BB6-8023-6BF472200E94}" dt="2024-06-27T07:42:05.756" v="1250" actId="1076"/>
          <ac:spMkLst>
            <pc:docMk/>
            <pc:sldMk cId="1650051029" sldId="271"/>
            <ac:spMk id="25" creationId="{59B3A4F4-8531-8D9F-73A0-1BF9DD3330FF}"/>
          </ac:spMkLst>
        </pc:spChg>
        <pc:spChg chg="add del mod">
          <ac:chgData name="Nguyen Viet Hung 20213614" userId="be1740ef-ef2f-4708-9caf-754a166c2077" providerId="ADAL" clId="{FA3DD05F-2F55-4BB6-8023-6BF472200E94}" dt="2024-06-27T07:42:41.998" v="1263"/>
          <ac:spMkLst>
            <pc:docMk/>
            <pc:sldMk cId="1650051029" sldId="271"/>
            <ac:spMk id="28" creationId="{8243D290-B137-08AB-BBE2-AFCAB048350F}"/>
          </ac:spMkLst>
        </pc:spChg>
        <pc:spChg chg="add mod">
          <ac:chgData name="Nguyen Viet Hung 20213614" userId="be1740ef-ef2f-4708-9caf-754a166c2077" providerId="ADAL" clId="{FA3DD05F-2F55-4BB6-8023-6BF472200E94}" dt="2024-06-27T07:48:24.844" v="1408" actId="20577"/>
          <ac:spMkLst>
            <pc:docMk/>
            <pc:sldMk cId="1650051029" sldId="271"/>
            <ac:spMk id="29" creationId="{2F49DCB0-F849-D3FD-055C-20DDCD7FD9FF}"/>
          </ac:spMkLst>
        </pc:spChg>
        <pc:spChg chg="add del mod">
          <ac:chgData name="Nguyen Viet Hung 20213614" userId="be1740ef-ef2f-4708-9caf-754a166c2077" providerId="ADAL" clId="{FA3DD05F-2F55-4BB6-8023-6BF472200E94}" dt="2024-06-27T07:48:28.708" v="1409" actId="21"/>
          <ac:spMkLst>
            <pc:docMk/>
            <pc:sldMk cId="1650051029" sldId="271"/>
            <ac:spMk id="30" creationId="{869E92D8-A28F-2FAE-2520-5206682FB06D}"/>
          </ac:spMkLst>
        </pc:spChg>
        <pc:spChg chg="add del mod">
          <ac:chgData name="Nguyen Viet Hung 20213614" userId="be1740ef-ef2f-4708-9caf-754a166c2077" providerId="ADAL" clId="{FA3DD05F-2F55-4BB6-8023-6BF472200E94}" dt="2024-06-27T07:47:49.872" v="1277" actId="21"/>
          <ac:spMkLst>
            <pc:docMk/>
            <pc:sldMk cId="1650051029" sldId="271"/>
            <ac:spMk id="31" creationId="{977C2F9B-284C-64AD-8B7F-3583F010CCDC}"/>
          </ac:spMkLst>
        </pc:spChg>
        <pc:spChg chg="add del mod">
          <ac:chgData name="Nguyen Viet Hung 20213614" userId="be1740ef-ef2f-4708-9caf-754a166c2077" providerId="ADAL" clId="{FA3DD05F-2F55-4BB6-8023-6BF472200E94}" dt="2024-06-27T07:47:46.753" v="1275" actId="21"/>
          <ac:spMkLst>
            <pc:docMk/>
            <pc:sldMk cId="1650051029" sldId="271"/>
            <ac:spMk id="32" creationId="{B7BCEAFF-488A-3D26-0035-A808D05C3CA1}"/>
          </ac:spMkLst>
        </pc:spChg>
        <pc:spChg chg="add mod">
          <ac:chgData name="Nguyen Viet Hung 20213614" userId="be1740ef-ef2f-4708-9caf-754a166c2077" providerId="ADAL" clId="{FA3DD05F-2F55-4BB6-8023-6BF472200E94}" dt="2024-06-27T07:55:32.840" v="1709" actId="1076"/>
          <ac:spMkLst>
            <pc:docMk/>
            <pc:sldMk cId="1650051029" sldId="271"/>
            <ac:spMk id="33" creationId="{45EDC6FC-E810-6A7F-8BAC-BA48C3AD6F56}"/>
          </ac:spMkLst>
        </pc:spChg>
        <pc:spChg chg="add mod">
          <ac:chgData name="Nguyen Viet Hung 20213614" userId="be1740ef-ef2f-4708-9caf-754a166c2077" providerId="ADAL" clId="{FA3DD05F-2F55-4BB6-8023-6BF472200E94}" dt="2024-06-27T07:55:36.813" v="1710" actId="1076"/>
          <ac:spMkLst>
            <pc:docMk/>
            <pc:sldMk cId="1650051029" sldId="271"/>
            <ac:spMk id="34" creationId="{E615B814-F799-BBEC-AC5C-E1A9906916EF}"/>
          </ac:spMkLst>
        </pc:spChg>
        <pc:spChg chg="add del mod">
          <ac:chgData name="Nguyen Viet Hung 20213614" userId="be1740ef-ef2f-4708-9caf-754a166c2077" providerId="ADAL" clId="{FA3DD05F-2F55-4BB6-8023-6BF472200E94}" dt="2024-06-27T07:54:51.408" v="1701" actId="21"/>
          <ac:spMkLst>
            <pc:docMk/>
            <pc:sldMk cId="1650051029" sldId="271"/>
            <ac:spMk id="35" creationId="{FF1F3B3E-AF93-6F1E-9635-E078E6916E2C}"/>
          </ac:spMkLst>
        </pc:spChg>
        <pc:picChg chg="add mod">
          <ac:chgData name="Nguyen Viet Hung 20213614" userId="be1740ef-ef2f-4708-9caf-754a166c2077" providerId="ADAL" clId="{FA3DD05F-2F55-4BB6-8023-6BF472200E94}" dt="2024-06-27T07:55:39.500" v="1713" actId="1076"/>
          <ac:picMkLst>
            <pc:docMk/>
            <pc:sldMk cId="1650051029" sldId="271"/>
            <ac:picMk id="1029" creationId="{3D471140-E52A-C9DA-7A23-710E68069283}"/>
          </ac:picMkLst>
        </pc:picChg>
        <pc:cxnChg chg="add mod">
          <ac:chgData name="Nguyen Viet Hung 20213614" userId="be1740ef-ef2f-4708-9caf-754a166c2077" providerId="ADAL" clId="{FA3DD05F-2F55-4BB6-8023-6BF472200E94}" dt="2024-06-27T07:42:30.097" v="1260" actId="692"/>
          <ac:cxnSpMkLst>
            <pc:docMk/>
            <pc:sldMk cId="1650051029" sldId="271"/>
            <ac:cxnSpMk id="27" creationId="{9BA326C7-55B0-2904-7FB5-04D9050DE377}"/>
          </ac:cxnSpMkLst>
        </pc:cxnChg>
      </pc:sldChg>
      <pc:sldChg chg="del">
        <pc:chgData name="Nguyen Viet Hung 20213614" userId="be1740ef-ef2f-4708-9caf-754a166c2077" providerId="ADAL" clId="{FA3DD05F-2F55-4BB6-8023-6BF472200E94}" dt="2024-06-27T08:19:04.716" v="2163" actId="47"/>
        <pc:sldMkLst>
          <pc:docMk/>
          <pc:sldMk cId="607054155" sldId="272"/>
        </pc:sldMkLst>
      </pc:sldChg>
      <pc:sldChg chg="addSp delSp modSp add mod">
        <pc:chgData name="Nguyen Viet Hung 20213614" userId="be1740ef-ef2f-4708-9caf-754a166c2077" providerId="ADAL" clId="{FA3DD05F-2F55-4BB6-8023-6BF472200E94}" dt="2024-06-27T08:18:52.308" v="2162" actId="21"/>
        <pc:sldMkLst>
          <pc:docMk/>
          <pc:sldMk cId="2511147956" sldId="274"/>
        </pc:sldMkLst>
        <pc:spChg chg="add mod">
          <ac:chgData name="Nguyen Viet Hung 20213614" userId="be1740ef-ef2f-4708-9caf-754a166c2077" providerId="ADAL" clId="{FA3DD05F-2F55-4BB6-8023-6BF472200E94}" dt="2024-06-27T08:12:24.967" v="2000" actId="1076"/>
          <ac:spMkLst>
            <pc:docMk/>
            <pc:sldMk cId="2511147956" sldId="274"/>
            <ac:spMk id="5" creationId="{F60F3AF2-B788-8A8D-E580-CCED4F82D11D}"/>
          </ac:spMkLst>
        </pc:spChg>
        <pc:spChg chg="add mod">
          <ac:chgData name="Nguyen Viet Hung 20213614" userId="be1740ef-ef2f-4708-9caf-754a166c2077" providerId="ADAL" clId="{FA3DD05F-2F55-4BB6-8023-6BF472200E94}" dt="2024-06-27T08:08:48.693" v="1940" actId="1076"/>
          <ac:spMkLst>
            <pc:docMk/>
            <pc:sldMk cId="2511147956" sldId="274"/>
            <ac:spMk id="6" creationId="{7D3407EE-89F9-2ACD-7792-97A15ED19D5B}"/>
          </ac:spMkLst>
        </pc:spChg>
        <pc:spChg chg="add mod">
          <ac:chgData name="Nguyen Viet Hung 20213614" userId="be1740ef-ef2f-4708-9caf-754a166c2077" providerId="ADAL" clId="{FA3DD05F-2F55-4BB6-8023-6BF472200E94}" dt="2024-06-27T08:15:01.597" v="2097" actId="1076"/>
          <ac:spMkLst>
            <pc:docMk/>
            <pc:sldMk cId="2511147956" sldId="274"/>
            <ac:spMk id="7" creationId="{86B0476B-E725-2F27-C015-41C55A39FF3E}"/>
          </ac:spMkLst>
        </pc:spChg>
        <pc:spChg chg="add mod">
          <ac:chgData name="Nguyen Viet Hung 20213614" userId="be1740ef-ef2f-4708-9caf-754a166c2077" providerId="ADAL" clId="{FA3DD05F-2F55-4BB6-8023-6BF472200E94}" dt="2024-06-27T08:15:01.597" v="2097" actId="1076"/>
          <ac:spMkLst>
            <pc:docMk/>
            <pc:sldMk cId="2511147956" sldId="274"/>
            <ac:spMk id="8" creationId="{016A2DEF-70A3-5C40-6AB1-D87DB4E58242}"/>
          </ac:spMkLst>
        </pc:spChg>
        <pc:spChg chg="add mod">
          <ac:chgData name="Nguyen Viet Hung 20213614" userId="be1740ef-ef2f-4708-9caf-754a166c2077" providerId="ADAL" clId="{FA3DD05F-2F55-4BB6-8023-6BF472200E94}" dt="2024-06-27T08:14:43.229" v="2093" actId="1076"/>
          <ac:spMkLst>
            <pc:docMk/>
            <pc:sldMk cId="2511147956" sldId="274"/>
            <ac:spMk id="9" creationId="{FE3FF78C-EF54-69DA-D114-94EED433AD49}"/>
          </ac:spMkLst>
        </pc:spChg>
        <pc:spChg chg="add mod">
          <ac:chgData name="Nguyen Viet Hung 20213614" userId="be1740ef-ef2f-4708-9caf-754a166c2077" providerId="ADAL" clId="{FA3DD05F-2F55-4BB6-8023-6BF472200E94}" dt="2024-06-27T08:14:43.229" v="2093" actId="1076"/>
          <ac:spMkLst>
            <pc:docMk/>
            <pc:sldMk cId="2511147956" sldId="274"/>
            <ac:spMk id="10" creationId="{47132EA8-B92A-BD29-B46B-65AACD93BD09}"/>
          </ac:spMkLst>
        </pc:spChg>
        <pc:spChg chg="add mod">
          <ac:chgData name="Nguyen Viet Hung 20213614" userId="be1740ef-ef2f-4708-9caf-754a166c2077" providerId="ADAL" clId="{FA3DD05F-2F55-4BB6-8023-6BF472200E94}" dt="2024-06-27T08:15:05.177" v="2098" actId="1076"/>
          <ac:spMkLst>
            <pc:docMk/>
            <pc:sldMk cId="2511147956" sldId="274"/>
            <ac:spMk id="11" creationId="{D58FA61F-EC74-9ADC-3C4B-78CA2B89AD21}"/>
          </ac:spMkLst>
        </pc:spChg>
        <pc:spChg chg="add mod">
          <ac:chgData name="Nguyen Viet Hung 20213614" userId="be1740ef-ef2f-4708-9caf-754a166c2077" providerId="ADAL" clId="{FA3DD05F-2F55-4BB6-8023-6BF472200E94}" dt="2024-06-27T08:15:05.177" v="2098" actId="1076"/>
          <ac:spMkLst>
            <pc:docMk/>
            <pc:sldMk cId="2511147956" sldId="274"/>
            <ac:spMk id="12" creationId="{6BB99C6C-25E2-6032-7103-46685917B6C4}"/>
          </ac:spMkLst>
        </pc:spChg>
        <pc:spChg chg="add mod">
          <ac:chgData name="Nguyen Viet Hung 20213614" userId="be1740ef-ef2f-4708-9caf-754a166c2077" providerId="ADAL" clId="{FA3DD05F-2F55-4BB6-8023-6BF472200E94}" dt="2024-06-27T08:17:58.037" v="2155" actId="1076"/>
          <ac:spMkLst>
            <pc:docMk/>
            <pc:sldMk cId="2511147956" sldId="274"/>
            <ac:spMk id="13" creationId="{3745A17B-2A50-1D5E-4240-0FD8FFD677FD}"/>
          </ac:spMkLst>
        </pc:spChg>
        <pc:spChg chg="add mod">
          <ac:chgData name="Nguyen Viet Hung 20213614" userId="be1740ef-ef2f-4708-9caf-754a166c2077" providerId="ADAL" clId="{FA3DD05F-2F55-4BB6-8023-6BF472200E94}" dt="2024-06-27T08:17:58.037" v="2155" actId="1076"/>
          <ac:spMkLst>
            <pc:docMk/>
            <pc:sldMk cId="2511147956" sldId="274"/>
            <ac:spMk id="14" creationId="{A35CFE4A-DD86-6B51-3409-41A72C059360}"/>
          </ac:spMkLst>
        </pc:spChg>
        <pc:spChg chg="add mod">
          <ac:chgData name="Nguyen Viet Hung 20213614" userId="be1740ef-ef2f-4708-9caf-754a166c2077" providerId="ADAL" clId="{FA3DD05F-2F55-4BB6-8023-6BF472200E94}" dt="2024-06-27T08:17:53.212" v="2154" actId="1076"/>
          <ac:spMkLst>
            <pc:docMk/>
            <pc:sldMk cId="2511147956" sldId="274"/>
            <ac:spMk id="15" creationId="{81833185-E4D9-19F5-19E7-83F0048DB7F9}"/>
          </ac:spMkLst>
        </pc:spChg>
        <pc:spChg chg="add mod">
          <ac:chgData name="Nguyen Viet Hung 20213614" userId="be1740ef-ef2f-4708-9caf-754a166c2077" providerId="ADAL" clId="{FA3DD05F-2F55-4BB6-8023-6BF472200E94}" dt="2024-06-27T08:17:53.212" v="2154" actId="1076"/>
          <ac:spMkLst>
            <pc:docMk/>
            <pc:sldMk cId="2511147956" sldId="274"/>
            <ac:spMk id="16" creationId="{F175E35F-7FA6-D315-5F58-C79B6D55CFBE}"/>
          </ac:spMkLst>
        </pc:spChg>
        <pc:spChg chg="mod">
          <ac:chgData name="Nguyen Viet Hung 20213614" userId="be1740ef-ef2f-4708-9caf-754a166c2077" providerId="ADAL" clId="{FA3DD05F-2F55-4BB6-8023-6BF472200E94}" dt="2024-06-27T07:56:12.001" v="1716" actId="20577"/>
          <ac:spMkLst>
            <pc:docMk/>
            <pc:sldMk cId="2511147956" sldId="274"/>
            <ac:spMk id="24" creationId="{B952EA1D-8166-3228-A310-63246EA6D6DD}"/>
          </ac:spMkLst>
        </pc:spChg>
        <pc:spChg chg="mod">
          <ac:chgData name="Nguyen Viet Hung 20213614" userId="be1740ef-ef2f-4708-9caf-754a166c2077" providerId="ADAL" clId="{FA3DD05F-2F55-4BB6-8023-6BF472200E94}" dt="2024-06-27T07:58:12.417" v="1814" actId="20577"/>
          <ac:spMkLst>
            <pc:docMk/>
            <pc:sldMk cId="2511147956" sldId="274"/>
            <ac:spMk id="25" creationId="{59B3A4F4-8531-8D9F-73A0-1BF9DD3330FF}"/>
          </ac:spMkLst>
        </pc:spChg>
        <pc:spChg chg="del">
          <ac:chgData name="Nguyen Viet Hung 20213614" userId="be1740ef-ef2f-4708-9caf-754a166c2077" providerId="ADAL" clId="{FA3DD05F-2F55-4BB6-8023-6BF472200E94}" dt="2024-06-27T07:58:20.536" v="1816" actId="21"/>
          <ac:spMkLst>
            <pc:docMk/>
            <pc:sldMk cId="2511147956" sldId="274"/>
            <ac:spMk id="29" creationId="{2F49DCB0-F849-D3FD-055C-20DDCD7FD9FF}"/>
          </ac:spMkLst>
        </pc:spChg>
        <pc:spChg chg="del">
          <ac:chgData name="Nguyen Viet Hung 20213614" userId="be1740ef-ef2f-4708-9caf-754a166c2077" providerId="ADAL" clId="{FA3DD05F-2F55-4BB6-8023-6BF472200E94}" dt="2024-06-27T07:58:23.091" v="1817" actId="21"/>
          <ac:spMkLst>
            <pc:docMk/>
            <pc:sldMk cId="2511147956" sldId="274"/>
            <ac:spMk id="33" creationId="{45EDC6FC-E810-6A7F-8BAC-BA48C3AD6F56}"/>
          </ac:spMkLst>
        </pc:spChg>
        <pc:spChg chg="del">
          <ac:chgData name="Nguyen Viet Hung 20213614" userId="be1740ef-ef2f-4708-9caf-754a166c2077" providerId="ADAL" clId="{FA3DD05F-2F55-4BB6-8023-6BF472200E94}" dt="2024-06-27T07:58:27.509" v="1818" actId="21"/>
          <ac:spMkLst>
            <pc:docMk/>
            <pc:sldMk cId="2511147956" sldId="274"/>
            <ac:spMk id="34" creationId="{E615B814-F799-BBEC-AC5C-E1A9906916EF}"/>
          </ac:spMkLst>
        </pc:spChg>
        <pc:picChg chg="del">
          <ac:chgData name="Nguyen Viet Hung 20213614" userId="be1740ef-ef2f-4708-9caf-754a166c2077" providerId="ADAL" clId="{FA3DD05F-2F55-4BB6-8023-6BF472200E94}" dt="2024-06-27T07:58:29.188" v="1819" actId="21"/>
          <ac:picMkLst>
            <pc:docMk/>
            <pc:sldMk cId="2511147956" sldId="274"/>
            <ac:picMk id="1029" creationId="{3D471140-E52A-C9DA-7A23-710E68069283}"/>
          </ac:picMkLst>
        </pc:picChg>
        <pc:cxnChg chg="add">
          <ac:chgData name="Nguyen Viet Hung 20213614" userId="be1740ef-ef2f-4708-9caf-754a166c2077" providerId="ADAL" clId="{FA3DD05F-2F55-4BB6-8023-6BF472200E94}" dt="2024-06-27T08:18:10.824" v="2156" actId="11529"/>
          <ac:cxnSpMkLst>
            <pc:docMk/>
            <pc:sldMk cId="2511147956" sldId="274"/>
            <ac:cxnSpMk id="18" creationId="{DBE04590-F166-E552-648F-ECDEAECBDE1A}"/>
          </ac:cxnSpMkLst>
        </pc:cxnChg>
        <pc:cxnChg chg="add del mod">
          <ac:chgData name="Nguyen Viet Hung 20213614" userId="be1740ef-ef2f-4708-9caf-754a166c2077" providerId="ADAL" clId="{FA3DD05F-2F55-4BB6-8023-6BF472200E94}" dt="2024-06-27T08:18:50.707" v="2161" actId="21"/>
          <ac:cxnSpMkLst>
            <pc:docMk/>
            <pc:sldMk cId="2511147956" sldId="274"/>
            <ac:cxnSpMk id="20" creationId="{3EA483B6-8815-DAEB-FB82-FD57004B45D5}"/>
          </ac:cxnSpMkLst>
        </pc:cxnChg>
        <pc:cxnChg chg="add del">
          <ac:chgData name="Nguyen Viet Hung 20213614" userId="be1740ef-ef2f-4708-9caf-754a166c2077" providerId="ADAL" clId="{FA3DD05F-2F55-4BB6-8023-6BF472200E94}" dt="2024-06-27T08:18:52.308" v="2162" actId="21"/>
          <ac:cxnSpMkLst>
            <pc:docMk/>
            <pc:sldMk cId="2511147956" sldId="274"/>
            <ac:cxnSpMk id="22" creationId="{44DD9DAB-FA93-5C8D-EAAE-81928AEE6DE1}"/>
          </ac:cxnSpMkLst>
        </pc:cxnChg>
        <pc:cxnChg chg="mod">
          <ac:chgData name="Nguyen Viet Hung 20213614" userId="be1740ef-ef2f-4708-9caf-754a166c2077" providerId="ADAL" clId="{FA3DD05F-2F55-4BB6-8023-6BF472200E94}" dt="2024-06-27T08:14:57.351" v="2096" actId="1076"/>
          <ac:cxnSpMkLst>
            <pc:docMk/>
            <pc:sldMk cId="2511147956" sldId="274"/>
            <ac:cxnSpMk id="27" creationId="{9BA326C7-55B0-2904-7FB5-04D9050DE377}"/>
          </ac:cxnSpMkLst>
        </pc:cxnChg>
        <pc:cxnChg chg="add del mod">
          <ac:chgData name="Nguyen Viet Hung 20213614" userId="be1740ef-ef2f-4708-9caf-754a166c2077" providerId="ADAL" clId="{FA3DD05F-2F55-4BB6-8023-6BF472200E94}" dt="2024-06-27T08:18:48.396" v="2160" actId="21"/>
          <ac:cxnSpMkLst>
            <pc:docMk/>
            <pc:sldMk cId="2511147956" sldId="274"/>
            <ac:cxnSpMk id="28" creationId="{EFB93B12-680A-1BA1-BD4D-F3372DF1C08F}"/>
          </ac:cxnSpMkLst>
        </pc:cxnChg>
      </pc:sldChg>
      <pc:sldChg chg="delSp mod">
        <pc:chgData name="Nguyen Viet Hung 20213614" userId="be1740ef-ef2f-4708-9caf-754a166c2077" providerId="ADAL" clId="{FA3DD05F-2F55-4BB6-8023-6BF472200E94}" dt="2024-06-27T16:50:52.774" v="2539" actId="478"/>
        <pc:sldMkLst>
          <pc:docMk/>
          <pc:sldMk cId="2223348281" sldId="288"/>
        </pc:sldMkLst>
        <pc:spChg chg="del">
          <ac:chgData name="Nguyen Viet Hung 20213614" userId="be1740ef-ef2f-4708-9caf-754a166c2077" providerId="ADAL" clId="{FA3DD05F-2F55-4BB6-8023-6BF472200E94}" dt="2024-06-27T16:50:52.774" v="2539" actId="478"/>
          <ac:spMkLst>
            <pc:docMk/>
            <pc:sldMk cId="2223348281" sldId="288"/>
            <ac:spMk id="7" creationId="{C948218B-553A-08A8-DEDA-E4158565052E}"/>
          </ac:spMkLst>
        </pc:spChg>
      </pc:sldChg>
      <pc:sldChg chg="modSp mod">
        <pc:chgData name="Nguyen Viet Hung 20213614" userId="be1740ef-ef2f-4708-9caf-754a166c2077" providerId="ADAL" clId="{FA3DD05F-2F55-4BB6-8023-6BF472200E94}" dt="2024-06-27T16:51:13.270" v="2545" actId="1076"/>
        <pc:sldMkLst>
          <pc:docMk/>
          <pc:sldMk cId="2418447826" sldId="289"/>
        </pc:sldMkLst>
        <pc:picChg chg="mod">
          <ac:chgData name="Nguyen Viet Hung 20213614" userId="be1740ef-ef2f-4708-9caf-754a166c2077" providerId="ADAL" clId="{FA3DD05F-2F55-4BB6-8023-6BF472200E94}" dt="2024-06-27T16:51:13.270" v="2545" actId="1076"/>
          <ac:picMkLst>
            <pc:docMk/>
            <pc:sldMk cId="2418447826" sldId="289"/>
            <ac:picMk id="6" creationId="{162A4F08-8A48-2BC8-4CF2-89D0D938C11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6/27/2024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6/27/2024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6/27/2024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6/27/2024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6/27/2024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6/27/2024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2.jf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72375" y="2039070"/>
            <a:ext cx="11070548" cy="1837117"/>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FIRE DETECTION SYSTEM USING ESP32 MICROCONTROLLER</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
        <p:nvSpPr>
          <p:cNvPr id="10" name="Title 6">
            <a:extLst>
              <a:ext uri="{FF2B5EF4-FFF2-40B4-BE49-F238E27FC236}">
                <a16:creationId xmlns:a16="http://schemas.microsoft.com/office/drawing/2014/main" id="{D8F832E6-D2CD-2DD7-D7B7-1AF482D4619F}"/>
              </a:ext>
            </a:extLst>
          </p:cNvPr>
          <p:cNvSpPr txBox="1">
            <a:spLocks/>
          </p:cNvSpPr>
          <p:nvPr/>
        </p:nvSpPr>
        <p:spPr>
          <a:xfrm>
            <a:off x="386634" y="5098442"/>
            <a:ext cx="7342482"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600">
                <a:latin typeface="Lato"/>
                <a:ea typeface="Lato"/>
                <a:cs typeface="Lato"/>
              </a:rPr>
              <a:t>Instructor</a:t>
            </a:r>
            <a:r>
              <a:rPr lang="en-US" sz="2600" b="0">
                <a:latin typeface="Lato"/>
                <a:ea typeface="Lato"/>
                <a:cs typeface="Lato"/>
              </a:rPr>
              <a:t> : Dr. Ngo Vu Duc  </a:t>
            </a:r>
            <a:endParaRPr lang="en-US" sz="2600" b="0"/>
          </a:p>
        </p:txBody>
      </p:sp>
      <p:sp>
        <p:nvSpPr>
          <p:cNvPr id="12" name="Title 6">
            <a:extLst>
              <a:ext uri="{FF2B5EF4-FFF2-40B4-BE49-F238E27FC236}">
                <a16:creationId xmlns:a16="http://schemas.microsoft.com/office/drawing/2014/main" id="{F442728C-350D-8470-57DA-DDC8F990274B}"/>
              </a:ext>
            </a:extLst>
          </p:cNvPr>
          <p:cNvSpPr txBox="1">
            <a:spLocks/>
          </p:cNvSpPr>
          <p:nvPr/>
        </p:nvSpPr>
        <p:spPr>
          <a:xfrm>
            <a:off x="386634" y="3786666"/>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600"/>
              <a:t>Student :  </a:t>
            </a:r>
            <a:r>
              <a:rPr lang="en-US" sz="2600" b="0"/>
              <a:t>Nguyen Song Nam - 20210621</a:t>
            </a:r>
          </a:p>
          <a:p>
            <a:r>
              <a:rPr lang="en-US" sz="2600" b="0"/>
              <a:t>	      </a:t>
            </a:r>
            <a:r>
              <a:rPr lang="en-US" sz="2600" b="0" dirty="0"/>
              <a:t> </a:t>
            </a:r>
            <a:r>
              <a:rPr lang="en-US" sz="2600" b="0"/>
              <a:t>Do Van Doan          - 20213607</a:t>
            </a:r>
          </a:p>
          <a:p>
            <a:r>
              <a:rPr lang="en-US" sz="2600" b="0"/>
              <a:t>    	</a:t>
            </a:r>
            <a:r>
              <a:rPr lang="en-US" sz="2600" b="0" dirty="0"/>
              <a:t> </a:t>
            </a:r>
            <a:r>
              <a:rPr lang="en-US" sz="2600" b="0"/>
              <a:t>      Nguyen Viet Hung - 20213614</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sz="2800" b="1">
                <a:latin typeface="Lato" panose="020F0502020204030203" pitchFamily="34" charset="0"/>
                <a:ea typeface="Lato" panose="020F0502020204030203" pitchFamily="34" charset="0"/>
                <a:cs typeface="Lato" panose="020F0502020204030203" pitchFamily="34" charset="0"/>
              </a:rPr>
              <a:t>ZIGBEE NETWORK </a:t>
            </a:r>
            <a:r>
              <a:rPr lang="en-US" sz="2800">
                <a:latin typeface="Lato" panose="020F0502020204030203" pitchFamily="34" charset="0"/>
                <a:ea typeface="Lato" panose="020F0502020204030203" pitchFamily="34" charset="0"/>
                <a:cs typeface="Lato" panose="020F0502020204030203" pitchFamily="34" charset="0"/>
              </a:rPr>
              <a:t> </a:t>
            </a:r>
            <a:br>
              <a:rPr lang="en-US" sz="2800">
                <a:latin typeface="Lato" panose="020F0502020204030203" pitchFamily="34" charset="0"/>
                <a:ea typeface="Lato" panose="020F0502020204030203" pitchFamily="34" charset="0"/>
                <a:cs typeface="Lato" panose="020F0502020204030203" pitchFamily="34" charset="0"/>
              </a:rPr>
            </a:br>
            <a:endParaRPr lang="en-US"/>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21B2AC1C-C99E-2E8B-7376-99F455DC44FF}"/>
              </a:ext>
            </a:extLst>
          </p:cNvPr>
          <p:cNvPicPr>
            <a:picLocks noChangeAspect="1"/>
          </p:cNvPicPr>
          <p:nvPr/>
        </p:nvPicPr>
        <p:blipFill>
          <a:blip r:embed="rId2"/>
          <a:stretch>
            <a:fillRect/>
          </a:stretch>
        </p:blipFill>
        <p:spPr>
          <a:xfrm>
            <a:off x="934206" y="933450"/>
            <a:ext cx="4760988" cy="5343525"/>
          </a:xfrm>
          <a:prstGeom prst="rect">
            <a:avLst/>
          </a:prstGeom>
        </p:spPr>
      </p:pic>
      <p:pic>
        <p:nvPicPr>
          <p:cNvPr id="7" name="Hình ảnh 6" descr="Ảnh có chứa văn bản, ảnh chụp màn hình, Phông chữ, số&#10;&#10;Mô tả được tự động tạo">
            <a:extLst>
              <a:ext uri="{FF2B5EF4-FFF2-40B4-BE49-F238E27FC236}">
                <a16:creationId xmlns:a16="http://schemas.microsoft.com/office/drawing/2014/main" id="{0DD0AAE4-8551-6F12-20DB-0C46B6BFEB55}"/>
              </a:ext>
            </a:extLst>
          </p:cNvPr>
          <p:cNvPicPr>
            <a:picLocks noChangeAspect="1"/>
          </p:cNvPicPr>
          <p:nvPr/>
        </p:nvPicPr>
        <p:blipFill>
          <a:blip r:embed="rId3"/>
          <a:stretch>
            <a:fillRect/>
          </a:stretch>
        </p:blipFill>
        <p:spPr>
          <a:xfrm>
            <a:off x="6877050" y="933450"/>
            <a:ext cx="4552950" cy="5343525"/>
          </a:xfrm>
          <a:prstGeom prst="rect">
            <a:avLst/>
          </a:prstGeom>
        </p:spPr>
      </p:pic>
      <p:sp>
        <p:nvSpPr>
          <p:cNvPr id="12" name="Hộp Văn bản 11">
            <a:extLst>
              <a:ext uri="{FF2B5EF4-FFF2-40B4-BE49-F238E27FC236}">
                <a16:creationId xmlns:a16="http://schemas.microsoft.com/office/drawing/2014/main" id="{F9BE80C8-09D4-BA52-8287-898BBB529D37}"/>
              </a:ext>
            </a:extLst>
          </p:cNvPr>
          <p:cNvSpPr txBox="1"/>
          <p:nvPr/>
        </p:nvSpPr>
        <p:spPr>
          <a:xfrm>
            <a:off x="3741237" y="3243458"/>
            <a:ext cx="1221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dirty="0" err="1">
                <a:solidFill>
                  <a:srgbClr val="FF0000"/>
                </a:solidFill>
                <a:latin typeface="Arial"/>
                <a:cs typeface="Arial"/>
              </a:rPr>
              <a:t>Floor</a:t>
            </a:r>
            <a:r>
              <a:rPr lang="vi-VN" b="1" dirty="0">
                <a:solidFill>
                  <a:srgbClr val="FF0000"/>
                </a:solidFill>
                <a:latin typeface="Arial"/>
                <a:cs typeface="Arial"/>
              </a:rPr>
              <a:t> 1</a:t>
            </a:r>
            <a:r>
              <a:rPr lang="vi-VN" dirty="0">
                <a:solidFill>
                  <a:srgbClr val="FF0000"/>
                </a:solidFill>
                <a:latin typeface="Arial"/>
                <a:cs typeface="Arial"/>
              </a:rPr>
              <a:t> </a:t>
            </a:r>
            <a:endParaRPr lang="vi-VN" dirty="0"/>
          </a:p>
        </p:txBody>
      </p:sp>
      <p:sp>
        <p:nvSpPr>
          <p:cNvPr id="16" name="Hộp Văn bản 15">
            <a:extLst>
              <a:ext uri="{FF2B5EF4-FFF2-40B4-BE49-F238E27FC236}">
                <a16:creationId xmlns:a16="http://schemas.microsoft.com/office/drawing/2014/main" id="{885366C5-903F-081E-88FC-7EF5E5E83D1E}"/>
              </a:ext>
            </a:extLst>
          </p:cNvPr>
          <p:cNvSpPr txBox="1"/>
          <p:nvPr/>
        </p:nvSpPr>
        <p:spPr>
          <a:xfrm>
            <a:off x="10208712" y="3243457"/>
            <a:ext cx="1221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b="1" err="1">
                <a:solidFill>
                  <a:srgbClr val="FF0000"/>
                </a:solidFill>
                <a:latin typeface="Arial"/>
                <a:cs typeface="Arial"/>
              </a:rPr>
              <a:t>Floor</a:t>
            </a:r>
            <a:r>
              <a:rPr lang="vi-VN" b="1">
                <a:solidFill>
                  <a:srgbClr val="FF0000"/>
                </a:solidFill>
                <a:latin typeface="Arial"/>
                <a:cs typeface="Arial"/>
              </a:rPr>
              <a:t> 2</a:t>
            </a:r>
            <a:r>
              <a:rPr lang="vi-VN">
                <a:solidFill>
                  <a:srgbClr val="FF0000"/>
                </a:solidFill>
                <a:latin typeface="Arial"/>
                <a:cs typeface="Arial"/>
              </a:rPr>
              <a:t> </a:t>
            </a:r>
            <a:endParaRPr lang="vi-VN"/>
          </a:p>
        </p:txBody>
      </p:sp>
    </p:spTree>
    <p:extLst>
      <p:ext uri="{BB962C8B-B14F-4D97-AF65-F5344CB8AC3E}">
        <p14:creationId xmlns:p14="http://schemas.microsoft.com/office/powerpoint/2010/main" val="244619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dirty="0"/>
              <a:t>Optimizing energy for ESP32 in our system</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383986" y="1158970"/>
            <a:ext cx="11515725" cy="4938713"/>
          </a:xfrm>
        </p:spPr>
        <p:txBody>
          <a:bodyPr/>
          <a:lstStyle/>
          <a:p>
            <a:pPr marL="0" indent="0">
              <a:buNone/>
            </a:pPr>
            <a:r>
              <a:rPr lang="en-US" sz="2400" dirty="0"/>
              <a:t>- The ESP32 can switch between different power modes:</a:t>
            </a:r>
          </a:p>
          <a:p>
            <a:r>
              <a:rPr lang="en-US" sz="2400" dirty="0"/>
              <a:t>Active mode</a:t>
            </a:r>
          </a:p>
          <a:p>
            <a:r>
              <a:rPr lang="en-US" sz="2400" dirty="0"/>
              <a:t>Modem Sleep mode</a:t>
            </a:r>
          </a:p>
          <a:p>
            <a:r>
              <a:rPr lang="en-US" sz="2400" dirty="0"/>
              <a:t>Light Sleep mode</a:t>
            </a:r>
          </a:p>
          <a:p>
            <a:r>
              <a:rPr lang="en-US" sz="2400" dirty="0"/>
              <a:t>Deep Sleep mode</a:t>
            </a:r>
          </a:p>
          <a:p>
            <a:r>
              <a:rPr lang="en-US" sz="2400" dirty="0"/>
              <a:t>Hibernation mode</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10" name="Hình ảnh 9">
            <a:extLst>
              <a:ext uri="{FF2B5EF4-FFF2-40B4-BE49-F238E27FC236}">
                <a16:creationId xmlns:a16="http://schemas.microsoft.com/office/drawing/2014/main" id="{0D72DDBD-C13B-9B7F-C249-4A8DFB31F029}"/>
              </a:ext>
            </a:extLst>
          </p:cNvPr>
          <p:cNvPicPr>
            <a:picLocks noChangeAspect="1"/>
          </p:cNvPicPr>
          <p:nvPr/>
        </p:nvPicPr>
        <p:blipFill>
          <a:blip r:embed="rId2"/>
          <a:stretch>
            <a:fillRect/>
          </a:stretch>
        </p:blipFill>
        <p:spPr>
          <a:xfrm>
            <a:off x="3519327" y="1887349"/>
            <a:ext cx="8575397" cy="2938620"/>
          </a:xfrm>
          <a:prstGeom prst="rect">
            <a:avLst/>
          </a:prstGeom>
        </p:spPr>
      </p:pic>
    </p:spTree>
    <p:extLst>
      <p:ext uri="{BB962C8B-B14F-4D97-AF65-F5344CB8AC3E}">
        <p14:creationId xmlns:p14="http://schemas.microsoft.com/office/powerpoint/2010/main" val="242614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62CBF232-9FF9-37F9-D0F9-76B187649814}"/>
              </a:ext>
            </a:extLst>
          </p:cNvPr>
          <p:cNvSpPr>
            <a:spLocks noGrp="1"/>
          </p:cNvSpPr>
          <p:nvPr>
            <p:ph type="body" sz="quarter" idx="13"/>
          </p:nvPr>
        </p:nvSpPr>
        <p:spPr>
          <a:xfrm>
            <a:off x="337539" y="1032510"/>
            <a:ext cx="11854461" cy="893567"/>
          </a:xfrm>
        </p:spPr>
        <p:txBody>
          <a:bodyPr/>
          <a:lstStyle/>
          <a:p>
            <a:r>
              <a:rPr lang="en-US" sz="2400" dirty="0"/>
              <a:t>Having your ESP32 running on active mode with batteries it’s not ideal, since the power from batteries will drain very quickly.</a:t>
            </a:r>
          </a:p>
        </p:txBody>
      </p:sp>
      <p:sp>
        <p:nvSpPr>
          <p:cNvPr id="4" name="Chỗ dành sẵn cho Số hiệu Bản chiếu 3">
            <a:extLst>
              <a:ext uri="{FF2B5EF4-FFF2-40B4-BE49-F238E27FC236}">
                <a16:creationId xmlns:a16="http://schemas.microsoft.com/office/drawing/2014/main" id="{98B595D4-CBF4-652A-0564-AD2BD42C60B7}"/>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5" name="Title 1">
            <a:extLst>
              <a:ext uri="{FF2B5EF4-FFF2-40B4-BE49-F238E27FC236}">
                <a16:creationId xmlns:a16="http://schemas.microsoft.com/office/drawing/2014/main" id="{79774677-3DB5-3076-7EFB-1FAF63F5D532}"/>
              </a:ext>
            </a:extLst>
          </p:cNvPr>
          <p:cNvSpPr>
            <a:spLocks noGrp="1"/>
          </p:cNvSpPr>
          <p:nvPr>
            <p:ph type="title"/>
          </p:nvPr>
        </p:nvSpPr>
        <p:spPr>
          <a:xfrm>
            <a:off x="338138" y="112713"/>
            <a:ext cx="11515725" cy="436562"/>
          </a:xfrm>
        </p:spPr>
        <p:txBody>
          <a:bodyPr/>
          <a:lstStyle/>
          <a:p>
            <a:r>
              <a:rPr lang="en-US"/>
              <a:t>Why we choose Deep Sleep mode</a:t>
            </a:r>
          </a:p>
        </p:txBody>
      </p:sp>
      <p:sp>
        <p:nvSpPr>
          <p:cNvPr id="8" name="Chỗ dành sẵn cho Văn bản 2">
            <a:extLst>
              <a:ext uri="{FF2B5EF4-FFF2-40B4-BE49-F238E27FC236}">
                <a16:creationId xmlns:a16="http://schemas.microsoft.com/office/drawing/2014/main" id="{4B2E7F0E-12B2-31D5-25E8-16C5AED6F0DA}"/>
              </a:ext>
            </a:extLst>
          </p:cNvPr>
          <p:cNvSpPr txBox="1">
            <a:spLocks/>
          </p:cNvSpPr>
          <p:nvPr/>
        </p:nvSpPr>
        <p:spPr>
          <a:xfrm>
            <a:off x="337538" y="1805737"/>
            <a:ext cx="11854461" cy="831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If you put your ESP32 in deep sleep mode, it will reduce the power consumption and your batteries will last longer.</a:t>
            </a:r>
          </a:p>
          <a:p>
            <a:endParaRPr lang="en-US" sz="2400" dirty="0"/>
          </a:p>
        </p:txBody>
      </p:sp>
      <p:sp>
        <p:nvSpPr>
          <p:cNvPr id="9" name="Chỗ dành sẵn cho Văn bản 2">
            <a:extLst>
              <a:ext uri="{FF2B5EF4-FFF2-40B4-BE49-F238E27FC236}">
                <a16:creationId xmlns:a16="http://schemas.microsoft.com/office/drawing/2014/main" id="{37F26609-1BCC-A6A7-E246-152313585151}"/>
              </a:ext>
            </a:extLst>
          </p:cNvPr>
          <p:cNvSpPr txBox="1">
            <a:spLocks/>
          </p:cNvSpPr>
          <p:nvPr/>
        </p:nvSpPr>
        <p:spPr>
          <a:xfrm>
            <a:off x="337538" y="2704904"/>
            <a:ext cx="5061314" cy="2899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While the ESP32 is in deep sleep mode the RTC memory also remains powered on, so we can write a program for the ULP co-processor and store it in the RTC memory to access peripheral devices, internal timers, and internal sensors.</a:t>
            </a:r>
          </a:p>
        </p:txBody>
      </p:sp>
      <p:pic>
        <p:nvPicPr>
          <p:cNvPr id="13" name="Hình ảnh 12">
            <a:extLst>
              <a:ext uri="{FF2B5EF4-FFF2-40B4-BE49-F238E27FC236}">
                <a16:creationId xmlns:a16="http://schemas.microsoft.com/office/drawing/2014/main" id="{C36792CE-CB25-207C-1792-1CCB73713F51}"/>
              </a:ext>
            </a:extLst>
          </p:cNvPr>
          <p:cNvPicPr>
            <a:picLocks noChangeAspect="1"/>
          </p:cNvPicPr>
          <p:nvPr/>
        </p:nvPicPr>
        <p:blipFill>
          <a:blip r:embed="rId2"/>
          <a:stretch>
            <a:fillRect/>
          </a:stretch>
        </p:blipFill>
        <p:spPr>
          <a:xfrm>
            <a:off x="5257312" y="2409312"/>
            <a:ext cx="6934687" cy="3692600"/>
          </a:xfrm>
          <a:prstGeom prst="rect">
            <a:avLst/>
          </a:prstGeom>
        </p:spPr>
      </p:pic>
    </p:spTree>
    <p:extLst>
      <p:ext uri="{BB962C8B-B14F-4D97-AF65-F5344CB8AC3E}">
        <p14:creationId xmlns:p14="http://schemas.microsoft.com/office/powerpoint/2010/main" val="377747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62CBF232-9FF9-37F9-D0F9-76B187649814}"/>
              </a:ext>
            </a:extLst>
          </p:cNvPr>
          <p:cNvSpPr>
            <a:spLocks noGrp="1"/>
          </p:cNvSpPr>
          <p:nvPr>
            <p:ph type="body" sz="quarter" idx="13"/>
          </p:nvPr>
        </p:nvSpPr>
        <p:spPr>
          <a:xfrm>
            <a:off x="338138" y="1118681"/>
            <a:ext cx="11854461" cy="5126475"/>
          </a:xfrm>
        </p:spPr>
        <p:txBody>
          <a:bodyPr/>
          <a:lstStyle/>
          <a:p>
            <a:pPr marL="0" indent="0">
              <a:buNone/>
            </a:pPr>
            <a:r>
              <a:rPr lang="en-US" sz="2400" b="1" dirty="0"/>
              <a:t>Save data on RTC memory</a:t>
            </a:r>
          </a:p>
          <a:p>
            <a:r>
              <a:rPr lang="en-US" sz="2400" dirty="0"/>
              <a:t>With the ESP32, you can save data on the RTC memories. The ESP32 has 8kB SRAM on the RTC part, called RTC fast memory. The data saved here is not erased during deep sleep. However, it is erased when you press the reset button</a:t>
            </a:r>
          </a:p>
          <a:p>
            <a:pPr marL="0" indent="0">
              <a:buNone/>
            </a:pPr>
            <a:r>
              <a:rPr lang="en-US" sz="2400" b="1" dirty="0"/>
              <a:t>ESP32 Deep Sleep Wake-up sources</a:t>
            </a:r>
          </a:p>
          <a:p>
            <a:r>
              <a:rPr lang="en-US" sz="2400" dirty="0"/>
              <a:t>Timer</a:t>
            </a:r>
          </a:p>
          <a:p>
            <a:r>
              <a:rPr lang="en-US" sz="2400" dirty="0"/>
              <a:t>Touch pad</a:t>
            </a:r>
          </a:p>
          <a:p>
            <a:r>
              <a:rPr lang="en-US" sz="2400" dirty="0"/>
              <a:t>External wakeup(ext0 &amp; ext1)</a:t>
            </a:r>
          </a:p>
        </p:txBody>
      </p:sp>
      <p:sp>
        <p:nvSpPr>
          <p:cNvPr id="4" name="Chỗ dành sẵn cho Số hiệu Bản chiếu 3">
            <a:extLst>
              <a:ext uri="{FF2B5EF4-FFF2-40B4-BE49-F238E27FC236}">
                <a16:creationId xmlns:a16="http://schemas.microsoft.com/office/drawing/2014/main" id="{98B595D4-CBF4-652A-0564-AD2BD42C60B7}"/>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5" name="Title 1">
            <a:extLst>
              <a:ext uri="{FF2B5EF4-FFF2-40B4-BE49-F238E27FC236}">
                <a16:creationId xmlns:a16="http://schemas.microsoft.com/office/drawing/2014/main" id="{79774677-3DB5-3076-7EFB-1FAF63F5D532}"/>
              </a:ext>
            </a:extLst>
          </p:cNvPr>
          <p:cNvSpPr>
            <a:spLocks noGrp="1"/>
          </p:cNvSpPr>
          <p:nvPr>
            <p:ph type="title"/>
          </p:nvPr>
        </p:nvSpPr>
        <p:spPr>
          <a:xfrm>
            <a:off x="338138" y="112713"/>
            <a:ext cx="11515725" cy="436562"/>
          </a:xfrm>
        </p:spPr>
        <p:txBody>
          <a:bodyPr/>
          <a:lstStyle/>
          <a:p>
            <a:r>
              <a:rPr lang="en-US"/>
              <a:t>Deep Sleep mode in ESP32</a:t>
            </a:r>
          </a:p>
        </p:txBody>
      </p:sp>
      <p:pic>
        <p:nvPicPr>
          <p:cNvPr id="7" name="Hình ảnh 6">
            <a:extLst>
              <a:ext uri="{FF2B5EF4-FFF2-40B4-BE49-F238E27FC236}">
                <a16:creationId xmlns:a16="http://schemas.microsoft.com/office/drawing/2014/main" id="{B3614666-2C28-3249-5D25-DD2F8FAE2A71}"/>
              </a:ext>
            </a:extLst>
          </p:cNvPr>
          <p:cNvPicPr>
            <a:picLocks noChangeAspect="1"/>
          </p:cNvPicPr>
          <p:nvPr/>
        </p:nvPicPr>
        <p:blipFill>
          <a:blip r:embed="rId2"/>
          <a:stretch>
            <a:fillRect/>
          </a:stretch>
        </p:blipFill>
        <p:spPr>
          <a:xfrm>
            <a:off x="7108085" y="2691036"/>
            <a:ext cx="4745777" cy="2668904"/>
          </a:xfrm>
          <a:prstGeom prst="rect">
            <a:avLst/>
          </a:prstGeom>
        </p:spPr>
      </p:pic>
      <p:sp>
        <p:nvSpPr>
          <p:cNvPr id="10" name="Chỗ dành sẵn cho Văn bản 2">
            <a:extLst>
              <a:ext uri="{FF2B5EF4-FFF2-40B4-BE49-F238E27FC236}">
                <a16:creationId xmlns:a16="http://schemas.microsoft.com/office/drawing/2014/main" id="{7CB265B4-E5FF-2423-3655-B4398A7E9CE5}"/>
              </a:ext>
            </a:extLst>
          </p:cNvPr>
          <p:cNvSpPr txBox="1">
            <a:spLocks/>
          </p:cNvSpPr>
          <p:nvPr/>
        </p:nvSpPr>
        <p:spPr>
          <a:xfrm>
            <a:off x="245738" y="4494179"/>
            <a:ext cx="6862347" cy="163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=&gt; In our system, we choose </a:t>
            </a:r>
            <a:r>
              <a:rPr lang="en-US" sz="2400" b="1" dirty="0"/>
              <a:t>timer</a:t>
            </a:r>
            <a:r>
              <a:rPr lang="en-US" sz="2400" dirty="0"/>
              <a:t> as wake-up source.</a:t>
            </a:r>
          </a:p>
        </p:txBody>
      </p:sp>
    </p:spTree>
    <p:extLst>
      <p:ext uri="{BB962C8B-B14F-4D97-AF65-F5344CB8AC3E}">
        <p14:creationId xmlns:p14="http://schemas.microsoft.com/office/powerpoint/2010/main" val="189382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FD803A-835B-597B-F1BA-AE959531030E}"/>
              </a:ext>
            </a:extLst>
          </p:cNvPr>
          <p:cNvSpPr>
            <a:spLocks noGrp="1"/>
          </p:cNvSpPr>
          <p:nvPr>
            <p:ph type="title"/>
          </p:nvPr>
        </p:nvSpPr>
        <p:spPr/>
        <p:txBody>
          <a:bodyPr/>
          <a:lstStyle/>
          <a:p>
            <a:r>
              <a:rPr lang="en-US" dirty="0"/>
              <a:t>About Timer wake up from Deep Sleep in ESP32</a:t>
            </a:r>
          </a:p>
        </p:txBody>
      </p:sp>
      <p:sp>
        <p:nvSpPr>
          <p:cNvPr id="3" name="Chỗ dành sẵn cho Văn bản 2">
            <a:extLst>
              <a:ext uri="{FF2B5EF4-FFF2-40B4-BE49-F238E27FC236}">
                <a16:creationId xmlns:a16="http://schemas.microsoft.com/office/drawing/2014/main" id="{4BF9B168-04E1-2463-FF42-68A85E235D0F}"/>
              </a:ext>
            </a:extLst>
          </p:cNvPr>
          <p:cNvSpPr>
            <a:spLocks noGrp="1"/>
          </p:cNvSpPr>
          <p:nvPr>
            <p:ph type="body" sz="quarter" idx="13"/>
          </p:nvPr>
        </p:nvSpPr>
        <p:spPr>
          <a:xfrm>
            <a:off x="334295" y="884619"/>
            <a:ext cx="11854461" cy="1370222"/>
          </a:xfrm>
        </p:spPr>
        <p:txBody>
          <a:bodyPr lIns="91440" tIns="45720" rIns="91440" bIns="45720" anchor="t"/>
          <a:lstStyle/>
          <a:p>
            <a:r>
              <a:rPr lang="en-US" sz="2400" dirty="0"/>
              <a:t>The ESP32 can go into deep sleep mode, and then wake up at predefined periods of time. This feature is specially useful if you are running projects that require time stamping or daily tasks, while maintaining low power consumption.</a:t>
            </a:r>
          </a:p>
        </p:txBody>
      </p:sp>
      <p:sp>
        <p:nvSpPr>
          <p:cNvPr id="4" name="Chỗ dành sẵn cho Số hiệu Bản chiếu 3">
            <a:extLst>
              <a:ext uri="{FF2B5EF4-FFF2-40B4-BE49-F238E27FC236}">
                <a16:creationId xmlns:a16="http://schemas.microsoft.com/office/drawing/2014/main" id="{4B89E15A-666C-96C2-7171-E936884446F9}"/>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5" name="Hình ảnh 4">
            <a:extLst>
              <a:ext uri="{FF2B5EF4-FFF2-40B4-BE49-F238E27FC236}">
                <a16:creationId xmlns:a16="http://schemas.microsoft.com/office/drawing/2014/main" id="{23BD1FAE-7BB3-BBDD-D7B9-7379B08DB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598" y="2036193"/>
            <a:ext cx="5510791" cy="3896302"/>
          </a:xfrm>
          <a:prstGeom prst="rect">
            <a:avLst/>
          </a:prstGeom>
        </p:spPr>
      </p:pic>
      <p:sp>
        <p:nvSpPr>
          <p:cNvPr id="6" name="Chỗ dành sẵn cho Văn bản 2">
            <a:extLst>
              <a:ext uri="{FF2B5EF4-FFF2-40B4-BE49-F238E27FC236}">
                <a16:creationId xmlns:a16="http://schemas.microsoft.com/office/drawing/2014/main" id="{6095BDC3-91E2-B5BC-4789-067B4C0011E7}"/>
              </a:ext>
            </a:extLst>
          </p:cNvPr>
          <p:cNvSpPr txBox="1">
            <a:spLocks/>
          </p:cNvSpPr>
          <p:nvPr/>
        </p:nvSpPr>
        <p:spPr>
          <a:xfrm>
            <a:off x="334295" y="2036193"/>
            <a:ext cx="6766936" cy="404359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 our system, ESP32 starts </a:t>
            </a:r>
            <a:r>
              <a:rPr lang="en-US" sz="2400" b="1" dirty="0"/>
              <a:t>going to sleep and wake up after 5 seconds</a:t>
            </a:r>
            <a:r>
              <a:rPr lang="en-US" sz="2400" dirty="0"/>
              <a:t>, then if none of the smoke, temperature and fire values reach the dangerous threshold ( for example, smoke&lt;3500, temperature&gt;33.5, fire&lt;3200) within an amount of time then ESP32 will continue going to sleep.</a:t>
            </a:r>
          </a:p>
          <a:p>
            <a:r>
              <a:rPr lang="en-US" sz="2400" dirty="0"/>
              <a:t>But if there is any of 3 values reach the threshold, or there is fire alarms from floor 2 and floor 3, the system will immediately jump into loop for checking fire possibilities!</a:t>
            </a:r>
          </a:p>
        </p:txBody>
      </p:sp>
    </p:spTree>
    <p:extLst>
      <p:ext uri="{BB962C8B-B14F-4D97-AF65-F5344CB8AC3E}">
        <p14:creationId xmlns:p14="http://schemas.microsoft.com/office/powerpoint/2010/main" val="2552186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14FC72-E637-4CB4-1C8C-F247F9F6BA8A}"/>
              </a:ext>
            </a:extLst>
          </p:cNvPr>
          <p:cNvSpPr>
            <a:spLocks noGrp="1"/>
          </p:cNvSpPr>
          <p:nvPr>
            <p:ph type="title"/>
          </p:nvPr>
        </p:nvSpPr>
        <p:spPr/>
        <p:txBody>
          <a:bodyPr/>
          <a:lstStyle/>
          <a:p>
            <a:r>
              <a:rPr lang="en-US" dirty="0"/>
              <a:t>About watchdog timer in ESP32</a:t>
            </a:r>
          </a:p>
        </p:txBody>
      </p:sp>
      <p:sp>
        <p:nvSpPr>
          <p:cNvPr id="3" name="Chỗ dành sẵn cho Văn bản 2">
            <a:extLst>
              <a:ext uri="{FF2B5EF4-FFF2-40B4-BE49-F238E27FC236}">
                <a16:creationId xmlns:a16="http://schemas.microsoft.com/office/drawing/2014/main" id="{70F46CDC-D594-52F5-C7A9-D191A3239352}"/>
              </a:ext>
            </a:extLst>
          </p:cNvPr>
          <p:cNvSpPr>
            <a:spLocks noGrp="1"/>
          </p:cNvSpPr>
          <p:nvPr>
            <p:ph type="body" sz="quarter" idx="13"/>
          </p:nvPr>
        </p:nvSpPr>
        <p:spPr/>
        <p:txBody>
          <a:bodyPr/>
          <a:lstStyle/>
          <a:p>
            <a:r>
              <a:rPr lang="en-US" sz="2400" dirty="0"/>
              <a:t>A watchdog timer (WDT) is a timer that can be used to automatically detect software anomalies and automatically generates a system reset if the main program neglects to periodically service it.</a:t>
            </a:r>
          </a:p>
        </p:txBody>
      </p:sp>
      <p:sp>
        <p:nvSpPr>
          <p:cNvPr id="4" name="Chỗ dành sẵn cho Số hiệu Bản chiếu 3">
            <a:extLst>
              <a:ext uri="{FF2B5EF4-FFF2-40B4-BE49-F238E27FC236}">
                <a16:creationId xmlns:a16="http://schemas.microsoft.com/office/drawing/2014/main" id="{3C7C4DF7-E5E0-DD33-BB68-963063AC47CA}"/>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6" name="Hình ảnh 5" descr="Ảnh có chứa văn bản, ảnh chụp màn hình, Hình chữ nhật, hàng&#10;&#10;Mô tả được tạo tự động">
            <a:extLst>
              <a:ext uri="{FF2B5EF4-FFF2-40B4-BE49-F238E27FC236}">
                <a16:creationId xmlns:a16="http://schemas.microsoft.com/office/drawing/2014/main" id="{66328AEF-E403-BC29-8FD6-6979DE6DC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87" y="2324910"/>
            <a:ext cx="7487106" cy="2769443"/>
          </a:xfrm>
          <a:prstGeom prst="rect">
            <a:avLst/>
          </a:prstGeom>
        </p:spPr>
      </p:pic>
      <p:pic>
        <p:nvPicPr>
          <p:cNvPr id="8" name="Hình ảnh 7" descr="Ảnh có chứa văn bản, phim hoạt hình, hình mẫu, thiết kế&#10;&#10;Mô tả được tạo tự động">
            <a:extLst>
              <a:ext uri="{FF2B5EF4-FFF2-40B4-BE49-F238E27FC236}">
                <a16:creationId xmlns:a16="http://schemas.microsoft.com/office/drawing/2014/main" id="{894C7180-77D3-7478-D1B3-796D37D47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891" y="2324910"/>
            <a:ext cx="3971925" cy="2486025"/>
          </a:xfrm>
          <a:prstGeom prst="rect">
            <a:avLst/>
          </a:prstGeom>
        </p:spPr>
      </p:pic>
    </p:spTree>
    <p:extLst>
      <p:ext uri="{BB962C8B-B14F-4D97-AF65-F5344CB8AC3E}">
        <p14:creationId xmlns:p14="http://schemas.microsoft.com/office/powerpoint/2010/main" val="98101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14FC72-E637-4CB4-1C8C-F247F9F6BA8A}"/>
              </a:ext>
            </a:extLst>
          </p:cNvPr>
          <p:cNvSpPr>
            <a:spLocks noGrp="1"/>
          </p:cNvSpPr>
          <p:nvPr>
            <p:ph type="title"/>
          </p:nvPr>
        </p:nvSpPr>
        <p:spPr/>
        <p:txBody>
          <a:bodyPr/>
          <a:lstStyle/>
          <a:p>
            <a:r>
              <a:rPr lang="en-US" dirty="0"/>
              <a:t>Using watchdog timer in our system</a:t>
            </a:r>
          </a:p>
        </p:txBody>
      </p:sp>
      <p:sp>
        <p:nvSpPr>
          <p:cNvPr id="3" name="Chỗ dành sẵn cho Văn bản 2">
            <a:extLst>
              <a:ext uri="{FF2B5EF4-FFF2-40B4-BE49-F238E27FC236}">
                <a16:creationId xmlns:a16="http://schemas.microsoft.com/office/drawing/2014/main" id="{70F46CDC-D594-52F5-C7A9-D191A3239352}"/>
              </a:ext>
            </a:extLst>
          </p:cNvPr>
          <p:cNvSpPr>
            <a:spLocks noGrp="1"/>
          </p:cNvSpPr>
          <p:nvPr>
            <p:ph type="body" sz="quarter" idx="13"/>
          </p:nvPr>
        </p:nvSpPr>
        <p:spPr>
          <a:xfrm>
            <a:off x="337539" y="1032511"/>
            <a:ext cx="11515725" cy="874110"/>
          </a:xfrm>
        </p:spPr>
        <p:txBody>
          <a:bodyPr/>
          <a:lstStyle/>
          <a:p>
            <a:r>
              <a:rPr lang="en-US" sz="2400" dirty="0"/>
              <a:t>In our system, we use watchdog timer to prevent hang event may causes when the system has worked for a long time.</a:t>
            </a:r>
          </a:p>
        </p:txBody>
      </p:sp>
      <p:sp>
        <p:nvSpPr>
          <p:cNvPr id="4" name="Chỗ dành sẵn cho Số hiệu Bản chiếu 3">
            <a:extLst>
              <a:ext uri="{FF2B5EF4-FFF2-40B4-BE49-F238E27FC236}">
                <a16:creationId xmlns:a16="http://schemas.microsoft.com/office/drawing/2014/main" id="{3C7C4DF7-E5E0-DD33-BB68-963063AC47CA}"/>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10" name="Hình ảnh 9" descr="Ảnh có chứa văn bản, tài liệu, ảnh chụp màn hình, biên lai&#10;&#10;Mô tả được tạo tự động">
            <a:extLst>
              <a:ext uri="{FF2B5EF4-FFF2-40B4-BE49-F238E27FC236}">
                <a16:creationId xmlns:a16="http://schemas.microsoft.com/office/drawing/2014/main" id="{CE99CB56-4AC3-F5FB-9F61-ED901A484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889"/>
            <a:ext cx="12192000" cy="3618320"/>
          </a:xfrm>
          <a:prstGeom prst="rect">
            <a:avLst/>
          </a:prstGeom>
        </p:spPr>
      </p:pic>
    </p:spTree>
    <p:extLst>
      <p:ext uri="{BB962C8B-B14F-4D97-AF65-F5344CB8AC3E}">
        <p14:creationId xmlns:p14="http://schemas.microsoft.com/office/powerpoint/2010/main" val="333079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63333B-640E-47E9-C3A1-D647A05A422F}"/>
              </a:ext>
            </a:extLst>
          </p:cNvPr>
          <p:cNvSpPr>
            <a:spLocks noGrp="1"/>
          </p:cNvSpPr>
          <p:nvPr>
            <p:ph type="title"/>
          </p:nvPr>
        </p:nvSpPr>
        <p:spPr/>
        <p:txBody>
          <a:bodyPr/>
          <a:lstStyle/>
          <a:p>
            <a:r>
              <a:rPr lang="en-US" dirty="0"/>
              <a:t>Results</a:t>
            </a:r>
          </a:p>
        </p:txBody>
      </p:sp>
      <p:sp>
        <p:nvSpPr>
          <p:cNvPr id="3" name="Chỗ dành sẵn cho Văn bản 2">
            <a:extLst>
              <a:ext uri="{FF2B5EF4-FFF2-40B4-BE49-F238E27FC236}">
                <a16:creationId xmlns:a16="http://schemas.microsoft.com/office/drawing/2014/main" id="{15A8A65A-64F1-E363-CF82-0B55E3AFFADA}"/>
              </a:ext>
            </a:extLst>
          </p:cNvPr>
          <p:cNvSpPr>
            <a:spLocks noGrp="1"/>
          </p:cNvSpPr>
          <p:nvPr>
            <p:ph type="body" sz="quarter" idx="13"/>
          </p:nvPr>
        </p:nvSpPr>
        <p:spPr>
          <a:xfrm>
            <a:off x="338736" y="1715662"/>
            <a:ext cx="6608009" cy="4938713"/>
          </a:xfrm>
        </p:spPr>
        <p:txBody>
          <a:bodyPr/>
          <a:lstStyle/>
          <a:p>
            <a:pPr marL="0" indent="0">
              <a:buNone/>
            </a:pPr>
            <a:r>
              <a:rPr lang="en-US" sz="2600" dirty="0"/>
              <a:t>Case 1: There is fire in floor 1</a:t>
            </a:r>
          </a:p>
        </p:txBody>
      </p:sp>
      <p:sp>
        <p:nvSpPr>
          <p:cNvPr id="4" name="Chỗ dành sẵn cho Số hiệu Bản chiếu 3">
            <a:extLst>
              <a:ext uri="{FF2B5EF4-FFF2-40B4-BE49-F238E27FC236}">
                <a16:creationId xmlns:a16="http://schemas.microsoft.com/office/drawing/2014/main" id="{01BBA881-6B2C-9867-D070-3FAF5FF8AE97}"/>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5" name="5580506076583">
            <a:hlinkClick r:id="" action="ppaction://media"/>
            <a:extLst>
              <a:ext uri="{FF2B5EF4-FFF2-40B4-BE49-F238E27FC236}">
                <a16:creationId xmlns:a16="http://schemas.microsoft.com/office/drawing/2014/main" id="{B633881B-3B60-365B-3F6A-469DAF6230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808587"/>
            <a:ext cx="4322323" cy="6048679"/>
          </a:xfrm>
          <a:prstGeom prst="rect">
            <a:avLst/>
          </a:prstGeom>
        </p:spPr>
      </p:pic>
    </p:spTree>
    <p:extLst>
      <p:ext uri="{BB962C8B-B14F-4D97-AF65-F5344CB8AC3E}">
        <p14:creationId xmlns:p14="http://schemas.microsoft.com/office/powerpoint/2010/main" val="2964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63333B-640E-47E9-C3A1-D647A05A422F}"/>
              </a:ext>
            </a:extLst>
          </p:cNvPr>
          <p:cNvSpPr>
            <a:spLocks noGrp="1"/>
          </p:cNvSpPr>
          <p:nvPr>
            <p:ph type="title"/>
          </p:nvPr>
        </p:nvSpPr>
        <p:spPr/>
        <p:txBody>
          <a:bodyPr/>
          <a:lstStyle/>
          <a:p>
            <a:r>
              <a:rPr lang="en-US" dirty="0"/>
              <a:t>Results</a:t>
            </a:r>
          </a:p>
        </p:txBody>
      </p:sp>
      <p:sp>
        <p:nvSpPr>
          <p:cNvPr id="3" name="Chỗ dành sẵn cho Văn bản 2">
            <a:extLst>
              <a:ext uri="{FF2B5EF4-FFF2-40B4-BE49-F238E27FC236}">
                <a16:creationId xmlns:a16="http://schemas.microsoft.com/office/drawing/2014/main" id="{15A8A65A-64F1-E363-CF82-0B55E3AFFADA}"/>
              </a:ext>
            </a:extLst>
          </p:cNvPr>
          <p:cNvSpPr>
            <a:spLocks noGrp="1"/>
          </p:cNvSpPr>
          <p:nvPr>
            <p:ph type="body" sz="quarter" idx="13"/>
          </p:nvPr>
        </p:nvSpPr>
        <p:spPr>
          <a:xfrm>
            <a:off x="338736" y="1715662"/>
            <a:ext cx="6608009" cy="4938713"/>
          </a:xfrm>
        </p:spPr>
        <p:txBody>
          <a:bodyPr/>
          <a:lstStyle/>
          <a:p>
            <a:pPr marL="0" indent="0">
              <a:buNone/>
            </a:pPr>
            <a:r>
              <a:rPr lang="en-US" sz="2600" dirty="0"/>
              <a:t>Case 2: There is fire in floor 2</a:t>
            </a:r>
          </a:p>
        </p:txBody>
      </p:sp>
      <p:sp>
        <p:nvSpPr>
          <p:cNvPr id="4" name="Chỗ dành sẵn cho Số hiệu Bản chiếu 3">
            <a:extLst>
              <a:ext uri="{FF2B5EF4-FFF2-40B4-BE49-F238E27FC236}">
                <a16:creationId xmlns:a16="http://schemas.microsoft.com/office/drawing/2014/main" id="{01BBA881-6B2C-9867-D070-3FAF5FF8AE97}"/>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6" name="5580544367968">
            <a:hlinkClick r:id="" action="ppaction://media"/>
            <a:extLst>
              <a:ext uri="{FF2B5EF4-FFF2-40B4-BE49-F238E27FC236}">
                <a16:creationId xmlns:a16="http://schemas.microsoft.com/office/drawing/2014/main" id="{7110D397-7425-24F2-9B60-26E8E14617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5999" y="807396"/>
            <a:ext cx="4407749" cy="6050604"/>
          </a:xfrm>
          <a:prstGeom prst="rect">
            <a:avLst/>
          </a:prstGeom>
        </p:spPr>
      </p:pic>
    </p:spTree>
    <p:extLst>
      <p:ext uri="{BB962C8B-B14F-4D97-AF65-F5344CB8AC3E}">
        <p14:creationId xmlns:p14="http://schemas.microsoft.com/office/powerpoint/2010/main" val="50986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63333B-640E-47E9-C3A1-D647A05A422F}"/>
              </a:ext>
            </a:extLst>
          </p:cNvPr>
          <p:cNvSpPr>
            <a:spLocks noGrp="1"/>
          </p:cNvSpPr>
          <p:nvPr>
            <p:ph type="title"/>
          </p:nvPr>
        </p:nvSpPr>
        <p:spPr/>
        <p:txBody>
          <a:bodyPr/>
          <a:lstStyle/>
          <a:p>
            <a:r>
              <a:rPr lang="en-US" dirty="0"/>
              <a:t>Results</a:t>
            </a:r>
          </a:p>
        </p:txBody>
      </p:sp>
      <p:sp>
        <p:nvSpPr>
          <p:cNvPr id="3" name="Chỗ dành sẵn cho Văn bản 2">
            <a:extLst>
              <a:ext uri="{FF2B5EF4-FFF2-40B4-BE49-F238E27FC236}">
                <a16:creationId xmlns:a16="http://schemas.microsoft.com/office/drawing/2014/main" id="{15A8A65A-64F1-E363-CF82-0B55E3AFFADA}"/>
              </a:ext>
            </a:extLst>
          </p:cNvPr>
          <p:cNvSpPr>
            <a:spLocks noGrp="1"/>
          </p:cNvSpPr>
          <p:nvPr>
            <p:ph type="body" sz="quarter" idx="13"/>
          </p:nvPr>
        </p:nvSpPr>
        <p:spPr>
          <a:xfrm>
            <a:off x="338736" y="1715662"/>
            <a:ext cx="6608009" cy="4938713"/>
          </a:xfrm>
        </p:spPr>
        <p:txBody>
          <a:bodyPr/>
          <a:lstStyle/>
          <a:p>
            <a:pPr marL="0" indent="0">
              <a:buNone/>
            </a:pPr>
            <a:r>
              <a:rPr lang="en-US" sz="2600" dirty="0"/>
              <a:t>Case 3: There is fire in floor 3</a:t>
            </a:r>
          </a:p>
        </p:txBody>
      </p:sp>
      <p:sp>
        <p:nvSpPr>
          <p:cNvPr id="4" name="Chỗ dành sẵn cho Số hiệu Bản chiếu 3">
            <a:extLst>
              <a:ext uri="{FF2B5EF4-FFF2-40B4-BE49-F238E27FC236}">
                <a16:creationId xmlns:a16="http://schemas.microsoft.com/office/drawing/2014/main" id="{01BBA881-6B2C-9867-D070-3FAF5FF8AE97}"/>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5" name="5580550155836">
            <a:hlinkClick r:id="" action="ppaction://media"/>
            <a:extLst>
              <a:ext uri="{FF2B5EF4-FFF2-40B4-BE49-F238E27FC236}">
                <a16:creationId xmlns:a16="http://schemas.microsoft.com/office/drawing/2014/main" id="{58B98391-BB69-6AF1-1D8C-CE012B6736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5494" y="785681"/>
            <a:ext cx="4169416" cy="6063393"/>
          </a:xfrm>
          <a:prstGeom prst="rect">
            <a:avLst/>
          </a:prstGeom>
        </p:spPr>
      </p:pic>
    </p:spTree>
    <p:extLst>
      <p:ext uri="{BB962C8B-B14F-4D97-AF65-F5344CB8AC3E}">
        <p14:creationId xmlns:p14="http://schemas.microsoft.com/office/powerpoint/2010/main" val="29540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a:xfrm>
            <a:off x="337539" y="68094"/>
            <a:ext cx="2219638" cy="597576"/>
          </a:xfrm>
        </p:spPr>
        <p:txBody>
          <a:bodyPr/>
          <a:lstStyle/>
          <a:p>
            <a:r>
              <a:rPr lang="en-US" sz="3600"/>
              <a:t>Contents</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Oval 4">
            <a:extLst>
              <a:ext uri="{FF2B5EF4-FFF2-40B4-BE49-F238E27FC236}">
                <a16:creationId xmlns:a16="http://schemas.microsoft.com/office/drawing/2014/main" id="{267B9855-B37C-02D3-B005-C81A2F8AE4FD}"/>
              </a:ext>
            </a:extLst>
          </p:cNvPr>
          <p:cNvSpPr/>
          <p:nvPr/>
        </p:nvSpPr>
        <p:spPr>
          <a:xfrm>
            <a:off x="777686" y="1496581"/>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DE583A-B3EA-6720-CEFB-C99937CCF491}"/>
              </a:ext>
            </a:extLst>
          </p:cNvPr>
          <p:cNvSpPr txBox="1"/>
          <p:nvPr/>
        </p:nvSpPr>
        <p:spPr>
          <a:xfrm>
            <a:off x="844922" y="1492082"/>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7" name="TextBox 6">
            <a:extLst>
              <a:ext uri="{FF2B5EF4-FFF2-40B4-BE49-F238E27FC236}">
                <a16:creationId xmlns:a16="http://schemas.microsoft.com/office/drawing/2014/main" id="{28179E6A-905B-CDA6-4CEE-ABEB4C00098E}"/>
              </a:ext>
            </a:extLst>
          </p:cNvPr>
          <p:cNvSpPr txBox="1"/>
          <p:nvPr/>
        </p:nvSpPr>
        <p:spPr>
          <a:xfrm>
            <a:off x="1447358" y="1519010"/>
            <a:ext cx="3406588" cy="461665"/>
          </a:xfrm>
          <a:prstGeom prst="rect">
            <a:avLst/>
          </a:prstGeom>
          <a:noFill/>
        </p:spPr>
        <p:txBody>
          <a:bodyPr wrap="squar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INTRODUCTION </a:t>
            </a:r>
          </a:p>
        </p:txBody>
      </p:sp>
      <p:sp>
        <p:nvSpPr>
          <p:cNvPr id="8" name="Oval 7">
            <a:extLst>
              <a:ext uri="{FF2B5EF4-FFF2-40B4-BE49-F238E27FC236}">
                <a16:creationId xmlns:a16="http://schemas.microsoft.com/office/drawing/2014/main" id="{64A8B806-7204-4438-A35B-9323B4B7B2C7}"/>
              </a:ext>
            </a:extLst>
          </p:cNvPr>
          <p:cNvSpPr/>
          <p:nvPr/>
        </p:nvSpPr>
        <p:spPr>
          <a:xfrm>
            <a:off x="7528499" y="1521799"/>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CAC5E0F-082D-2134-4AAA-F177A8AA8C17}"/>
              </a:ext>
            </a:extLst>
          </p:cNvPr>
          <p:cNvSpPr txBox="1"/>
          <p:nvPr/>
        </p:nvSpPr>
        <p:spPr>
          <a:xfrm>
            <a:off x="7595735" y="1521798"/>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10" name="TextBox 9">
            <a:extLst>
              <a:ext uri="{FF2B5EF4-FFF2-40B4-BE49-F238E27FC236}">
                <a16:creationId xmlns:a16="http://schemas.microsoft.com/office/drawing/2014/main" id="{0E3331A0-B578-0E75-111E-8781BD8D9B86}"/>
              </a:ext>
            </a:extLst>
          </p:cNvPr>
          <p:cNvSpPr txBox="1"/>
          <p:nvPr/>
        </p:nvSpPr>
        <p:spPr>
          <a:xfrm>
            <a:off x="8174427" y="1521799"/>
            <a:ext cx="3877174" cy="461665"/>
          </a:xfrm>
          <a:prstGeom prst="rect">
            <a:avLst/>
          </a:prstGeom>
          <a:noFill/>
        </p:spPr>
        <p:txBody>
          <a:bodyPr wrap="square" rtlCol="0">
            <a:spAutoFit/>
          </a:bodyPr>
          <a:lstStyle/>
          <a:p>
            <a:r>
              <a:rPr lang="en-US" sz="2400" b="1">
                <a:latin typeface="Lato" panose="020F0502020204030203" pitchFamily="34" charset="0"/>
                <a:ea typeface="Lato" panose="020F0502020204030203" pitchFamily="34" charset="0"/>
                <a:cs typeface="Lato" panose="020F0502020204030203" pitchFamily="34" charset="0"/>
              </a:rPr>
              <a:t>LIST OF COMPONENTS</a:t>
            </a:r>
            <a:r>
              <a:rPr lang="en-US" sz="2400">
                <a:latin typeface="Lato" panose="020F0502020204030203" pitchFamily="34" charset="0"/>
                <a:ea typeface="Lato" panose="020F0502020204030203" pitchFamily="34" charset="0"/>
                <a:cs typeface="Lato" panose="020F0502020204030203" pitchFamily="34" charset="0"/>
              </a:rPr>
              <a:t> </a:t>
            </a:r>
          </a:p>
        </p:txBody>
      </p:sp>
      <p:sp>
        <p:nvSpPr>
          <p:cNvPr id="11" name="Oval 10">
            <a:extLst>
              <a:ext uri="{FF2B5EF4-FFF2-40B4-BE49-F238E27FC236}">
                <a16:creationId xmlns:a16="http://schemas.microsoft.com/office/drawing/2014/main" id="{29626ABF-DE99-ADBF-815A-BF5E02041F3D}"/>
              </a:ext>
            </a:extLst>
          </p:cNvPr>
          <p:cNvSpPr/>
          <p:nvPr/>
        </p:nvSpPr>
        <p:spPr>
          <a:xfrm>
            <a:off x="779428" y="3069376"/>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0B43916-B565-216E-B207-6310CD10C2E5}"/>
              </a:ext>
            </a:extLst>
          </p:cNvPr>
          <p:cNvSpPr txBox="1"/>
          <p:nvPr/>
        </p:nvSpPr>
        <p:spPr>
          <a:xfrm>
            <a:off x="836185" y="3064877"/>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13" name="TextBox 12">
            <a:extLst>
              <a:ext uri="{FF2B5EF4-FFF2-40B4-BE49-F238E27FC236}">
                <a16:creationId xmlns:a16="http://schemas.microsoft.com/office/drawing/2014/main" id="{1CAADF35-8B8D-C726-734A-E089B15FA9C2}"/>
              </a:ext>
            </a:extLst>
          </p:cNvPr>
          <p:cNvSpPr txBox="1"/>
          <p:nvPr/>
        </p:nvSpPr>
        <p:spPr>
          <a:xfrm>
            <a:off x="1447358" y="3051756"/>
            <a:ext cx="3886634" cy="461665"/>
          </a:xfrm>
          <a:prstGeom prst="rect">
            <a:avLst/>
          </a:prstGeom>
          <a:noFill/>
        </p:spPr>
        <p:txBody>
          <a:bodyPr wrap="squar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FINITE STATE MACHINE </a:t>
            </a:r>
            <a:r>
              <a:rPr lang="en-US" sz="2400" dirty="0">
                <a:latin typeface="Lato" panose="020F0502020204030203" pitchFamily="34" charset="0"/>
                <a:ea typeface="Lato" panose="020F0502020204030203" pitchFamily="34" charset="0"/>
                <a:cs typeface="Lato" panose="020F0502020204030203" pitchFamily="34" charset="0"/>
              </a:rPr>
              <a:t> </a:t>
            </a:r>
          </a:p>
        </p:txBody>
      </p:sp>
      <p:sp>
        <p:nvSpPr>
          <p:cNvPr id="14" name="Oval 13">
            <a:extLst>
              <a:ext uri="{FF2B5EF4-FFF2-40B4-BE49-F238E27FC236}">
                <a16:creationId xmlns:a16="http://schemas.microsoft.com/office/drawing/2014/main" id="{612BD330-8510-C6DB-5ECF-35B305A86C14}"/>
              </a:ext>
            </a:extLst>
          </p:cNvPr>
          <p:cNvSpPr/>
          <p:nvPr/>
        </p:nvSpPr>
        <p:spPr>
          <a:xfrm>
            <a:off x="7528499" y="3064779"/>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D023905-181C-D8BF-14EC-F0E8BF81BF64}"/>
              </a:ext>
            </a:extLst>
          </p:cNvPr>
          <p:cNvSpPr txBox="1"/>
          <p:nvPr/>
        </p:nvSpPr>
        <p:spPr>
          <a:xfrm>
            <a:off x="7584811" y="3086115"/>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4</a:t>
            </a:r>
          </a:p>
        </p:txBody>
      </p:sp>
      <p:sp>
        <p:nvSpPr>
          <p:cNvPr id="16" name="TextBox 15">
            <a:extLst>
              <a:ext uri="{FF2B5EF4-FFF2-40B4-BE49-F238E27FC236}">
                <a16:creationId xmlns:a16="http://schemas.microsoft.com/office/drawing/2014/main" id="{6DC9D104-4ECC-91E7-5DE8-7409E592DD36}"/>
              </a:ext>
            </a:extLst>
          </p:cNvPr>
          <p:cNvSpPr txBox="1"/>
          <p:nvPr/>
        </p:nvSpPr>
        <p:spPr>
          <a:xfrm>
            <a:off x="8192299" y="3060280"/>
            <a:ext cx="3406588" cy="461665"/>
          </a:xfrm>
          <a:prstGeom prst="rect">
            <a:avLst/>
          </a:prstGeom>
          <a:noFill/>
        </p:spPr>
        <p:txBody>
          <a:bodyPr wrap="squar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ZIGBEE NETWORK </a:t>
            </a:r>
            <a:r>
              <a:rPr lang="en-US" sz="2400" dirty="0">
                <a:latin typeface="Lato" panose="020F0502020204030203" pitchFamily="34" charset="0"/>
                <a:ea typeface="Lato" panose="020F0502020204030203" pitchFamily="34" charset="0"/>
                <a:cs typeface="Lato" panose="020F0502020204030203" pitchFamily="34" charset="0"/>
              </a:rPr>
              <a:t> </a:t>
            </a:r>
          </a:p>
        </p:txBody>
      </p:sp>
      <p:sp>
        <p:nvSpPr>
          <p:cNvPr id="17" name="Oval 16">
            <a:extLst>
              <a:ext uri="{FF2B5EF4-FFF2-40B4-BE49-F238E27FC236}">
                <a16:creationId xmlns:a16="http://schemas.microsoft.com/office/drawing/2014/main" id="{DED754CA-2CB1-D0A5-85AF-1022CE674CE1}"/>
              </a:ext>
            </a:extLst>
          </p:cNvPr>
          <p:cNvSpPr/>
          <p:nvPr/>
        </p:nvSpPr>
        <p:spPr>
          <a:xfrm>
            <a:off x="777686" y="4693843"/>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5F01444-163D-F805-2174-6902E203F598}"/>
              </a:ext>
            </a:extLst>
          </p:cNvPr>
          <p:cNvSpPr txBox="1"/>
          <p:nvPr/>
        </p:nvSpPr>
        <p:spPr>
          <a:xfrm>
            <a:off x="862849" y="4711773"/>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5</a:t>
            </a:r>
          </a:p>
        </p:txBody>
      </p:sp>
      <p:sp>
        <p:nvSpPr>
          <p:cNvPr id="19" name="TextBox 18">
            <a:extLst>
              <a:ext uri="{FF2B5EF4-FFF2-40B4-BE49-F238E27FC236}">
                <a16:creationId xmlns:a16="http://schemas.microsoft.com/office/drawing/2014/main" id="{F927E416-D062-34F0-268E-74582CD53093}"/>
              </a:ext>
            </a:extLst>
          </p:cNvPr>
          <p:cNvSpPr txBox="1"/>
          <p:nvPr/>
        </p:nvSpPr>
        <p:spPr>
          <a:xfrm>
            <a:off x="1445533" y="4751224"/>
            <a:ext cx="3886635" cy="769441"/>
          </a:xfrm>
          <a:prstGeom prst="rect">
            <a:avLst/>
          </a:prstGeom>
          <a:noFill/>
        </p:spPr>
        <p:txBody>
          <a:bodyPr wrap="square" rtlCol="0">
            <a:spAutoFit/>
          </a:bodyPr>
          <a:lstStyle/>
          <a:p>
            <a:r>
              <a:rPr lang="en-US" sz="2200" b="1" dirty="0">
                <a:latin typeface="Lato" panose="020F0502020204030203" pitchFamily="34" charset="0"/>
                <a:ea typeface="Lato" panose="020F0502020204030203" pitchFamily="34" charset="0"/>
                <a:cs typeface="Lato" panose="020F0502020204030203" pitchFamily="34" charset="0"/>
              </a:rPr>
              <a:t>OPTIMIZE ENERGY WITH ESP32 SLEEP MODE  </a:t>
            </a:r>
            <a:r>
              <a:rPr lang="en-US" sz="2200" dirty="0">
                <a:latin typeface="Lato" panose="020F0502020204030203" pitchFamily="34" charset="0"/>
                <a:ea typeface="Lato" panose="020F0502020204030203" pitchFamily="34" charset="0"/>
                <a:cs typeface="Lato" panose="020F0502020204030203" pitchFamily="34" charset="0"/>
              </a:rPr>
              <a:t> </a:t>
            </a:r>
          </a:p>
        </p:txBody>
      </p:sp>
      <p:sp>
        <p:nvSpPr>
          <p:cNvPr id="20" name="Oval 19">
            <a:extLst>
              <a:ext uri="{FF2B5EF4-FFF2-40B4-BE49-F238E27FC236}">
                <a16:creationId xmlns:a16="http://schemas.microsoft.com/office/drawing/2014/main" id="{A7DDC160-EC03-F84B-AB4E-F557536E4713}"/>
              </a:ext>
            </a:extLst>
          </p:cNvPr>
          <p:cNvSpPr/>
          <p:nvPr/>
        </p:nvSpPr>
        <p:spPr>
          <a:xfrm>
            <a:off x="7528499" y="4701131"/>
            <a:ext cx="484094" cy="48409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DAA33D-5490-AB44-BE9A-97F390DFECAF}"/>
              </a:ext>
            </a:extLst>
          </p:cNvPr>
          <p:cNvSpPr txBox="1"/>
          <p:nvPr/>
        </p:nvSpPr>
        <p:spPr>
          <a:xfrm>
            <a:off x="7595735" y="4696632"/>
            <a:ext cx="416858" cy="461665"/>
          </a:xfrm>
          <a:prstGeom prst="rect">
            <a:avLst/>
          </a:prstGeom>
          <a:noFill/>
        </p:spPr>
        <p:txBody>
          <a:bodyPr wrap="square" rtlCol="0">
            <a:spAutoFit/>
          </a:bodyPr>
          <a:lstStyle/>
          <a:p>
            <a:r>
              <a:rPr lang="en-US" sz="2400" b="1">
                <a:solidFill>
                  <a:schemeClr val="bg1"/>
                </a:solidFill>
                <a:latin typeface="Lato" panose="020F0502020204030203" pitchFamily="34" charset="0"/>
                <a:ea typeface="Lato" panose="020F0502020204030203" pitchFamily="34" charset="0"/>
                <a:cs typeface="Lato" panose="020F0502020204030203" pitchFamily="34" charset="0"/>
              </a:rPr>
              <a:t>6</a:t>
            </a:r>
          </a:p>
        </p:txBody>
      </p:sp>
      <p:sp>
        <p:nvSpPr>
          <p:cNvPr id="22" name="TextBox 21">
            <a:extLst>
              <a:ext uri="{FF2B5EF4-FFF2-40B4-BE49-F238E27FC236}">
                <a16:creationId xmlns:a16="http://schemas.microsoft.com/office/drawing/2014/main" id="{8179D9A7-8568-35B8-33F1-857A4A91CCC2}"/>
              </a:ext>
            </a:extLst>
          </p:cNvPr>
          <p:cNvSpPr txBox="1"/>
          <p:nvPr/>
        </p:nvSpPr>
        <p:spPr>
          <a:xfrm>
            <a:off x="8174372" y="4723560"/>
            <a:ext cx="3406588" cy="461665"/>
          </a:xfrm>
          <a:prstGeom prst="rect">
            <a:avLst/>
          </a:prstGeom>
          <a:noFill/>
        </p:spPr>
        <p:txBody>
          <a:bodyPr wrap="square" rtlCol="0">
            <a:spAutoFit/>
          </a:bodyPr>
          <a:lstStyle/>
          <a:p>
            <a:r>
              <a:rPr lang="en-US" sz="2400" b="1" dirty="0">
                <a:latin typeface="Lato" panose="020F0502020204030203" pitchFamily="34" charset="0"/>
                <a:ea typeface="Lato" panose="020F0502020204030203" pitchFamily="34" charset="0"/>
                <a:cs typeface="Lato" panose="020F0502020204030203" pitchFamily="34" charset="0"/>
              </a:rPr>
              <a:t>RESULTS </a:t>
            </a:r>
            <a:r>
              <a:rPr lang="en-US" sz="2400" dirty="0">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3092516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A68E08-8719-EA0B-CEDD-C941A474DE70}"/>
              </a:ext>
            </a:extLst>
          </p:cNvPr>
          <p:cNvSpPr>
            <a:spLocks noGrp="1"/>
          </p:cNvSpPr>
          <p:nvPr>
            <p:ph type="title"/>
          </p:nvPr>
        </p:nvSpPr>
        <p:spPr/>
        <p:txBody>
          <a:bodyPr/>
          <a:lstStyle/>
          <a:p>
            <a:r>
              <a:rPr lang="en-US" dirty="0"/>
              <a:t>Display the data  </a:t>
            </a:r>
          </a:p>
        </p:txBody>
      </p:sp>
      <p:sp>
        <p:nvSpPr>
          <p:cNvPr id="3" name="Chỗ dành sẵn cho Văn bản 2">
            <a:extLst>
              <a:ext uri="{FF2B5EF4-FFF2-40B4-BE49-F238E27FC236}">
                <a16:creationId xmlns:a16="http://schemas.microsoft.com/office/drawing/2014/main" id="{0EA15ECB-8AC2-5FD5-4579-7C81118F755E}"/>
              </a:ext>
            </a:extLst>
          </p:cNvPr>
          <p:cNvSpPr>
            <a:spLocks noGrp="1"/>
          </p:cNvSpPr>
          <p:nvPr>
            <p:ph type="body" sz="quarter" idx="13"/>
          </p:nvPr>
        </p:nvSpPr>
        <p:spPr/>
        <p:txBody>
          <a:bodyPr/>
          <a:lstStyle/>
          <a:p>
            <a:r>
              <a:rPr lang="en-US" dirty="0"/>
              <a:t>Case: When the system meets nothing unusual, or when the system is in sleeping period.</a:t>
            </a:r>
          </a:p>
        </p:txBody>
      </p:sp>
      <p:sp>
        <p:nvSpPr>
          <p:cNvPr id="4" name="Chỗ dành sẵn cho Số hiệu Bản chiếu 3">
            <a:extLst>
              <a:ext uri="{FF2B5EF4-FFF2-40B4-BE49-F238E27FC236}">
                <a16:creationId xmlns:a16="http://schemas.microsoft.com/office/drawing/2014/main" id="{682E0C78-7C53-DCB3-1CEA-D85B07937D4F}"/>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7" name="Hình ảnh 6" descr="Ảnh có chứa văn bản, ảnh chụp màn hình, Phông chữ, Đồ họa&#10;&#10;Mô tả được tạo tự động">
            <a:extLst>
              <a:ext uri="{FF2B5EF4-FFF2-40B4-BE49-F238E27FC236}">
                <a16:creationId xmlns:a16="http://schemas.microsoft.com/office/drawing/2014/main" id="{4D9FAA74-815D-1254-12A2-29371BDDE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831" y="2024411"/>
            <a:ext cx="8566337" cy="4468464"/>
          </a:xfrm>
          <a:prstGeom prst="rect">
            <a:avLst/>
          </a:prstGeom>
        </p:spPr>
      </p:pic>
    </p:spTree>
    <p:extLst>
      <p:ext uri="{BB962C8B-B14F-4D97-AF65-F5344CB8AC3E}">
        <p14:creationId xmlns:p14="http://schemas.microsoft.com/office/powerpoint/2010/main" val="819765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A68E08-8719-EA0B-CEDD-C941A474DE70}"/>
              </a:ext>
            </a:extLst>
          </p:cNvPr>
          <p:cNvSpPr>
            <a:spLocks noGrp="1"/>
          </p:cNvSpPr>
          <p:nvPr>
            <p:ph type="title"/>
          </p:nvPr>
        </p:nvSpPr>
        <p:spPr/>
        <p:txBody>
          <a:bodyPr/>
          <a:lstStyle/>
          <a:p>
            <a:r>
              <a:rPr lang="en-US" dirty="0"/>
              <a:t>Display the data  </a:t>
            </a:r>
          </a:p>
        </p:txBody>
      </p:sp>
      <p:sp>
        <p:nvSpPr>
          <p:cNvPr id="3" name="Chỗ dành sẵn cho Văn bản 2">
            <a:extLst>
              <a:ext uri="{FF2B5EF4-FFF2-40B4-BE49-F238E27FC236}">
                <a16:creationId xmlns:a16="http://schemas.microsoft.com/office/drawing/2014/main" id="{0EA15ECB-8AC2-5FD5-4579-7C81118F755E}"/>
              </a:ext>
            </a:extLst>
          </p:cNvPr>
          <p:cNvSpPr>
            <a:spLocks noGrp="1"/>
          </p:cNvSpPr>
          <p:nvPr>
            <p:ph type="body" sz="quarter" idx="13"/>
          </p:nvPr>
        </p:nvSpPr>
        <p:spPr/>
        <p:txBody>
          <a:bodyPr/>
          <a:lstStyle/>
          <a:p>
            <a:r>
              <a:rPr lang="en-US" dirty="0"/>
              <a:t>Case: Floor 1 encounters unusual data from one of 3 sensors and start checking </a:t>
            </a:r>
          </a:p>
        </p:txBody>
      </p:sp>
      <p:sp>
        <p:nvSpPr>
          <p:cNvPr id="4" name="Chỗ dành sẵn cho Số hiệu Bản chiếu 3">
            <a:extLst>
              <a:ext uri="{FF2B5EF4-FFF2-40B4-BE49-F238E27FC236}">
                <a16:creationId xmlns:a16="http://schemas.microsoft.com/office/drawing/2014/main" id="{682E0C78-7C53-DCB3-1CEA-D85B07937D4F}"/>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7" name="Hình ảnh 6" descr="Ảnh có chứa văn bản, ảnh chụp màn hình, Phông chữ, Đồ họa&#10;&#10;Mô tả được tạo tự động">
            <a:extLst>
              <a:ext uri="{FF2B5EF4-FFF2-40B4-BE49-F238E27FC236}">
                <a16:creationId xmlns:a16="http://schemas.microsoft.com/office/drawing/2014/main" id="{A554DB66-13B1-3138-2608-EBF419CB2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63" y="1835214"/>
            <a:ext cx="9127075" cy="4619878"/>
          </a:xfrm>
          <a:prstGeom prst="rect">
            <a:avLst/>
          </a:prstGeom>
        </p:spPr>
      </p:pic>
    </p:spTree>
    <p:extLst>
      <p:ext uri="{BB962C8B-B14F-4D97-AF65-F5344CB8AC3E}">
        <p14:creationId xmlns:p14="http://schemas.microsoft.com/office/powerpoint/2010/main" val="311920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A68E08-8719-EA0B-CEDD-C941A474DE70}"/>
              </a:ext>
            </a:extLst>
          </p:cNvPr>
          <p:cNvSpPr>
            <a:spLocks noGrp="1"/>
          </p:cNvSpPr>
          <p:nvPr>
            <p:ph type="title"/>
          </p:nvPr>
        </p:nvSpPr>
        <p:spPr/>
        <p:txBody>
          <a:bodyPr/>
          <a:lstStyle/>
          <a:p>
            <a:r>
              <a:rPr lang="en-US" dirty="0"/>
              <a:t>Display the data  </a:t>
            </a:r>
          </a:p>
        </p:txBody>
      </p:sp>
      <p:sp>
        <p:nvSpPr>
          <p:cNvPr id="3" name="Chỗ dành sẵn cho Văn bản 2">
            <a:extLst>
              <a:ext uri="{FF2B5EF4-FFF2-40B4-BE49-F238E27FC236}">
                <a16:creationId xmlns:a16="http://schemas.microsoft.com/office/drawing/2014/main" id="{0EA15ECB-8AC2-5FD5-4579-7C81118F755E}"/>
              </a:ext>
            </a:extLst>
          </p:cNvPr>
          <p:cNvSpPr>
            <a:spLocks noGrp="1"/>
          </p:cNvSpPr>
          <p:nvPr>
            <p:ph type="body" sz="quarter" idx="13"/>
          </p:nvPr>
        </p:nvSpPr>
        <p:spPr/>
        <p:txBody>
          <a:bodyPr/>
          <a:lstStyle/>
          <a:p>
            <a:r>
              <a:rPr lang="en-US" dirty="0"/>
              <a:t>Case: The floor 1 confirms there is fire in the building, then sends fire alarm to other floors and spray water </a:t>
            </a:r>
          </a:p>
        </p:txBody>
      </p:sp>
      <p:sp>
        <p:nvSpPr>
          <p:cNvPr id="4" name="Chỗ dành sẵn cho Số hiệu Bản chiếu 3">
            <a:extLst>
              <a:ext uri="{FF2B5EF4-FFF2-40B4-BE49-F238E27FC236}">
                <a16:creationId xmlns:a16="http://schemas.microsoft.com/office/drawing/2014/main" id="{682E0C78-7C53-DCB3-1CEA-D85B07937D4F}"/>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6" name="Hình ảnh 5" descr="Ảnh có chứa văn bản, ảnh chụp màn hình, Phông chữ, số&#10;&#10;Mô tả được tạo tự động">
            <a:extLst>
              <a:ext uri="{FF2B5EF4-FFF2-40B4-BE49-F238E27FC236}">
                <a16:creationId xmlns:a16="http://schemas.microsoft.com/office/drawing/2014/main" id="{4177F876-BFBA-989F-56EB-74881036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095" y="1906622"/>
            <a:ext cx="9146612" cy="4548470"/>
          </a:xfrm>
          <a:prstGeom prst="rect">
            <a:avLst/>
          </a:prstGeom>
        </p:spPr>
      </p:pic>
    </p:spTree>
    <p:extLst>
      <p:ext uri="{BB962C8B-B14F-4D97-AF65-F5344CB8AC3E}">
        <p14:creationId xmlns:p14="http://schemas.microsoft.com/office/powerpoint/2010/main" val="140481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A68E08-8719-EA0B-CEDD-C941A474DE70}"/>
              </a:ext>
            </a:extLst>
          </p:cNvPr>
          <p:cNvSpPr>
            <a:spLocks noGrp="1"/>
          </p:cNvSpPr>
          <p:nvPr>
            <p:ph type="title"/>
          </p:nvPr>
        </p:nvSpPr>
        <p:spPr/>
        <p:txBody>
          <a:bodyPr/>
          <a:lstStyle/>
          <a:p>
            <a:r>
              <a:rPr lang="en-US" dirty="0"/>
              <a:t>Hardware model</a:t>
            </a:r>
          </a:p>
        </p:txBody>
      </p:sp>
      <p:sp>
        <p:nvSpPr>
          <p:cNvPr id="4" name="Chỗ dành sẵn cho Số hiệu Bản chiếu 3">
            <a:extLst>
              <a:ext uri="{FF2B5EF4-FFF2-40B4-BE49-F238E27FC236}">
                <a16:creationId xmlns:a16="http://schemas.microsoft.com/office/drawing/2014/main" id="{682E0C78-7C53-DCB3-1CEA-D85B07937D4F}"/>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9" name="Hình ảnh 8" descr="Ảnh có chứa trong nhà, đồ đạc, thiết kế nội thất, sàn&#10;&#10;Mô tả được tạo tự động">
            <a:extLst>
              <a:ext uri="{FF2B5EF4-FFF2-40B4-BE49-F238E27FC236}">
                <a16:creationId xmlns:a16="http://schemas.microsoft.com/office/drawing/2014/main" id="{B5BDE62F-AD7C-3B76-09E7-97DA20840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30" y="792269"/>
            <a:ext cx="4549299" cy="6065732"/>
          </a:xfrm>
          <a:prstGeom prst="rect">
            <a:avLst/>
          </a:prstGeom>
        </p:spPr>
      </p:pic>
      <p:pic>
        <p:nvPicPr>
          <p:cNvPr id="11" name="Hình ảnh 10" descr="Ảnh có chứa trong nhà, tường, cửa sổ, hộp&#10;&#10;Mô tả được tạo tự động">
            <a:extLst>
              <a:ext uri="{FF2B5EF4-FFF2-40B4-BE49-F238E27FC236}">
                <a16:creationId xmlns:a16="http://schemas.microsoft.com/office/drawing/2014/main" id="{30DD15F1-D7A5-C035-AB1F-59CC2D07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2" y="792269"/>
            <a:ext cx="4549299" cy="6065731"/>
          </a:xfrm>
          <a:prstGeom prst="rect">
            <a:avLst/>
          </a:prstGeom>
        </p:spPr>
      </p:pic>
    </p:spTree>
    <p:extLst>
      <p:ext uri="{BB962C8B-B14F-4D97-AF65-F5344CB8AC3E}">
        <p14:creationId xmlns:p14="http://schemas.microsoft.com/office/powerpoint/2010/main" val="2223348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7B31687-92AE-04B0-FA65-C121A8312020}"/>
              </a:ext>
            </a:extLst>
          </p:cNvPr>
          <p:cNvSpPr>
            <a:spLocks noGrp="1"/>
          </p:cNvSpPr>
          <p:nvPr>
            <p:ph type="title"/>
          </p:nvPr>
        </p:nvSpPr>
        <p:spPr/>
        <p:txBody>
          <a:bodyPr/>
          <a:lstStyle/>
          <a:p>
            <a:r>
              <a:rPr lang="en-US" dirty="0"/>
              <a:t>Teamwork moments</a:t>
            </a:r>
          </a:p>
        </p:txBody>
      </p:sp>
      <p:sp>
        <p:nvSpPr>
          <p:cNvPr id="4" name="Chỗ dành sẵn cho Số hiệu Bản chiếu 3">
            <a:extLst>
              <a:ext uri="{FF2B5EF4-FFF2-40B4-BE49-F238E27FC236}">
                <a16:creationId xmlns:a16="http://schemas.microsoft.com/office/drawing/2014/main" id="{B7356EAD-95E3-A18B-2A58-BFF18BCA8D60}"/>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6" name="Hình ảnh 5" descr="Ảnh có chứa người, Mặt người, trang phục, cười&#10;&#10;Mô tả được tạo tự động">
            <a:extLst>
              <a:ext uri="{FF2B5EF4-FFF2-40B4-BE49-F238E27FC236}">
                <a16:creationId xmlns:a16="http://schemas.microsoft.com/office/drawing/2014/main" id="{162A4F08-8A48-2BC8-4CF2-89D0D938C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92" y="827667"/>
            <a:ext cx="7386816" cy="5540113"/>
          </a:xfrm>
          <a:prstGeom prst="rect">
            <a:avLst/>
          </a:prstGeom>
        </p:spPr>
      </p:pic>
    </p:spTree>
    <p:extLst>
      <p:ext uri="{BB962C8B-B14F-4D97-AF65-F5344CB8AC3E}">
        <p14:creationId xmlns:p14="http://schemas.microsoft.com/office/powerpoint/2010/main" val="2418447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a:xfrm>
            <a:off x="297781" y="90793"/>
            <a:ext cx="4602015" cy="597576"/>
          </a:xfrm>
        </p:spPr>
        <p:txBody>
          <a:bodyPr/>
          <a:lstStyle/>
          <a:p>
            <a:r>
              <a:rPr lang="en-US"/>
              <a:t>INTRODUCTION</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23" name="Rectangle 22">
            <a:extLst>
              <a:ext uri="{FF2B5EF4-FFF2-40B4-BE49-F238E27FC236}">
                <a16:creationId xmlns:a16="http://schemas.microsoft.com/office/drawing/2014/main" id="{3633D226-5ABA-2928-1A74-662EF20FA39C}"/>
              </a:ext>
            </a:extLst>
          </p:cNvPr>
          <p:cNvSpPr/>
          <p:nvPr/>
        </p:nvSpPr>
        <p:spPr>
          <a:xfrm>
            <a:off x="317659" y="1041075"/>
            <a:ext cx="452523" cy="479612"/>
          </a:xfrm>
          <a:prstGeom prst="rect">
            <a:avLst/>
          </a:prstGeom>
          <a:ln w="57150" cmpd="sng">
            <a:solidFill>
              <a:schemeClr val="accent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952EA1D-8166-3228-A310-63246EA6D6DD}"/>
              </a:ext>
            </a:extLst>
          </p:cNvPr>
          <p:cNvSpPr txBox="1"/>
          <p:nvPr/>
        </p:nvSpPr>
        <p:spPr>
          <a:xfrm>
            <a:off x="297781" y="1080826"/>
            <a:ext cx="621488" cy="400110"/>
          </a:xfrm>
          <a:prstGeom prst="rect">
            <a:avLst/>
          </a:prstGeom>
          <a:noFill/>
        </p:spPr>
        <p:txBody>
          <a:bodyPr wrap="square" rtlCol="0">
            <a:spAutoFit/>
          </a:bodyPr>
          <a:lstStyle/>
          <a:p>
            <a:r>
              <a:rPr lang="en-US" sz="2000" b="1">
                <a:solidFill>
                  <a:schemeClr val="bg1"/>
                </a:solidFill>
              </a:rPr>
              <a:t>1.1</a:t>
            </a:r>
          </a:p>
        </p:txBody>
      </p:sp>
      <p:sp>
        <p:nvSpPr>
          <p:cNvPr id="25" name="TextBox 24">
            <a:extLst>
              <a:ext uri="{FF2B5EF4-FFF2-40B4-BE49-F238E27FC236}">
                <a16:creationId xmlns:a16="http://schemas.microsoft.com/office/drawing/2014/main" id="{59B3A4F4-8531-8D9F-73A0-1BF9DD3330FF}"/>
              </a:ext>
            </a:extLst>
          </p:cNvPr>
          <p:cNvSpPr txBox="1"/>
          <p:nvPr/>
        </p:nvSpPr>
        <p:spPr>
          <a:xfrm>
            <a:off x="967409" y="1120577"/>
            <a:ext cx="5128591" cy="400110"/>
          </a:xfrm>
          <a:prstGeom prst="rect">
            <a:avLst/>
          </a:prstGeom>
          <a:noFill/>
        </p:spPr>
        <p:txBody>
          <a:bodyPr wrap="square" rtlCol="0">
            <a:spAutoFit/>
          </a:bodyPr>
          <a:lstStyle/>
          <a:p>
            <a:r>
              <a:rPr lang="en-US" sz="2000" b="1"/>
              <a:t>PROBLEM</a:t>
            </a:r>
          </a:p>
        </p:txBody>
      </p:sp>
      <p:cxnSp>
        <p:nvCxnSpPr>
          <p:cNvPr id="27" name="Straight Connector 26">
            <a:extLst>
              <a:ext uri="{FF2B5EF4-FFF2-40B4-BE49-F238E27FC236}">
                <a16:creationId xmlns:a16="http://schemas.microsoft.com/office/drawing/2014/main" id="{9BA326C7-55B0-2904-7FB5-04D9050DE377}"/>
              </a:ext>
            </a:extLst>
          </p:cNvPr>
          <p:cNvCxnSpPr/>
          <p:nvPr/>
        </p:nvCxnSpPr>
        <p:spPr>
          <a:xfrm>
            <a:off x="919269" y="1520687"/>
            <a:ext cx="132697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49DCB0-F849-D3FD-055C-20DDCD7FD9FF}"/>
              </a:ext>
            </a:extLst>
          </p:cNvPr>
          <p:cNvSpPr txBox="1"/>
          <p:nvPr/>
        </p:nvSpPr>
        <p:spPr>
          <a:xfrm>
            <a:off x="919269" y="1769165"/>
            <a:ext cx="8373818" cy="646331"/>
          </a:xfrm>
          <a:prstGeom prst="rect">
            <a:avLst/>
          </a:prstGeom>
          <a:noFill/>
        </p:spPr>
        <p:txBody>
          <a:bodyPr wrap="square" rtlCol="0">
            <a:spAutoFit/>
          </a:bodyPr>
          <a:lstStyle/>
          <a:p>
            <a:r>
              <a:rPr lang="en-US"/>
              <a:t>- Fire , commonly known as fire , explosion , electrical short circuit in crowded places, such as multi-</a:t>
            </a:r>
            <a:r>
              <a:rPr lang="en-US" err="1"/>
              <a:t>storey</a:t>
            </a:r>
            <a:r>
              <a:rPr lang="en-US"/>
              <a:t> apartment buildings	 </a:t>
            </a:r>
          </a:p>
        </p:txBody>
      </p:sp>
      <p:sp>
        <p:nvSpPr>
          <p:cNvPr id="33" name="TextBox 32">
            <a:extLst>
              <a:ext uri="{FF2B5EF4-FFF2-40B4-BE49-F238E27FC236}">
                <a16:creationId xmlns:a16="http://schemas.microsoft.com/office/drawing/2014/main" id="{45EDC6FC-E810-6A7F-8BAC-BA48C3AD6F56}"/>
              </a:ext>
            </a:extLst>
          </p:cNvPr>
          <p:cNvSpPr txBox="1"/>
          <p:nvPr/>
        </p:nvSpPr>
        <p:spPr>
          <a:xfrm>
            <a:off x="919269" y="2892206"/>
            <a:ext cx="8373818" cy="369332"/>
          </a:xfrm>
          <a:prstGeom prst="rect">
            <a:avLst/>
          </a:prstGeom>
          <a:noFill/>
        </p:spPr>
        <p:txBody>
          <a:bodyPr wrap="square" rtlCol="0">
            <a:spAutoFit/>
          </a:bodyPr>
          <a:lstStyle/>
          <a:p>
            <a:r>
              <a:rPr lang="en-US" b="1"/>
              <a:t>* Cause of fire :  </a:t>
            </a:r>
          </a:p>
        </p:txBody>
      </p:sp>
      <p:sp>
        <p:nvSpPr>
          <p:cNvPr id="34" name="TextBox 33">
            <a:extLst>
              <a:ext uri="{FF2B5EF4-FFF2-40B4-BE49-F238E27FC236}">
                <a16:creationId xmlns:a16="http://schemas.microsoft.com/office/drawing/2014/main" id="{E615B814-F799-BBEC-AC5C-E1A9906916EF}"/>
              </a:ext>
            </a:extLst>
          </p:cNvPr>
          <p:cNvSpPr txBox="1"/>
          <p:nvPr/>
        </p:nvSpPr>
        <p:spPr>
          <a:xfrm>
            <a:off x="1260514" y="3261538"/>
            <a:ext cx="8373818" cy="1200329"/>
          </a:xfrm>
          <a:prstGeom prst="rect">
            <a:avLst/>
          </a:prstGeom>
          <a:noFill/>
        </p:spPr>
        <p:txBody>
          <a:bodyPr wrap="square" rtlCol="0">
            <a:spAutoFit/>
          </a:bodyPr>
          <a:lstStyle/>
          <a:p>
            <a:pPr marL="285750" indent="-285750">
              <a:buFontTx/>
              <a:buChar char="-"/>
            </a:pPr>
            <a:r>
              <a:rPr lang="en-US"/>
              <a:t>Electrical faults</a:t>
            </a:r>
          </a:p>
          <a:p>
            <a:pPr marL="285750" indent="-285750">
              <a:buFontTx/>
              <a:buChar char="-"/>
            </a:pPr>
            <a:r>
              <a:rPr lang="en-US"/>
              <a:t>Human Negligence</a:t>
            </a:r>
          </a:p>
          <a:p>
            <a:pPr marL="285750" indent="-285750">
              <a:buFontTx/>
              <a:buChar char="-"/>
            </a:pPr>
            <a:r>
              <a:rPr lang="en-US"/>
              <a:t>Natural Causes</a:t>
            </a:r>
          </a:p>
          <a:p>
            <a:pPr marL="285750" indent="-285750">
              <a:buFontTx/>
              <a:buChar char="-"/>
            </a:pPr>
            <a:r>
              <a:rPr lang="en-US"/>
              <a:t>Mechanical Failures</a:t>
            </a:r>
            <a:endParaRPr lang="en-US" b="1"/>
          </a:p>
        </p:txBody>
      </p:sp>
      <p:pic>
        <p:nvPicPr>
          <p:cNvPr id="1029" name="Picture 5" descr="Những kỹ năng sinh tồn cần có khi gặp hoả hoạn">
            <a:extLst>
              <a:ext uri="{FF2B5EF4-FFF2-40B4-BE49-F238E27FC236}">
                <a16:creationId xmlns:a16="http://schemas.microsoft.com/office/drawing/2014/main" id="{3D471140-E52A-C9DA-7A23-710E680692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2" r="-228" b="1"/>
          <a:stretch/>
        </p:blipFill>
        <p:spPr bwMode="auto">
          <a:xfrm>
            <a:off x="5733332" y="2441274"/>
            <a:ext cx="5539399" cy="3456461"/>
          </a:xfrm>
          <a:prstGeom prst="rect">
            <a:avLst/>
          </a:prstGeom>
          <a:noFill/>
          <a:effectLst>
            <a:outerShdw blurRad="50800" dist="50800" dir="36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5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a:xfrm>
            <a:off x="297781" y="90793"/>
            <a:ext cx="4602015" cy="597576"/>
          </a:xfrm>
        </p:spPr>
        <p:txBody>
          <a:bodyPr/>
          <a:lstStyle/>
          <a:p>
            <a:r>
              <a:rPr lang="en-US"/>
              <a:t>INTRODUCTION</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23" name="Rectangle 22">
            <a:extLst>
              <a:ext uri="{FF2B5EF4-FFF2-40B4-BE49-F238E27FC236}">
                <a16:creationId xmlns:a16="http://schemas.microsoft.com/office/drawing/2014/main" id="{3633D226-5ABA-2928-1A74-662EF20FA39C}"/>
              </a:ext>
            </a:extLst>
          </p:cNvPr>
          <p:cNvSpPr/>
          <p:nvPr/>
        </p:nvSpPr>
        <p:spPr>
          <a:xfrm>
            <a:off x="317659" y="1041075"/>
            <a:ext cx="452523" cy="479612"/>
          </a:xfrm>
          <a:prstGeom prst="rect">
            <a:avLst/>
          </a:prstGeom>
          <a:ln w="57150" cmpd="sng">
            <a:solidFill>
              <a:schemeClr val="accent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952EA1D-8166-3228-A310-63246EA6D6DD}"/>
              </a:ext>
            </a:extLst>
          </p:cNvPr>
          <p:cNvSpPr txBox="1"/>
          <p:nvPr/>
        </p:nvSpPr>
        <p:spPr>
          <a:xfrm>
            <a:off x="297781" y="1080826"/>
            <a:ext cx="621488" cy="400110"/>
          </a:xfrm>
          <a:prstGeom prst="rect">
            <a:avLst/>
          </a:prstGeom>
          <a:noFill/>
        </p:spPr>
        <p:txBody>
          <a:bodyPr wrap="square" rtlCol="0">
            <a:spAutoFit/>
          </a:bodyPr>
          <a:lstStyle/>
          <a:p>
            <a:r>
              <a:rPr lang="en-US" sz="2000" b="1">
                <a:solidFill>
                  <a:schemeClr val="bg1"/>
                </a:solidFill>
              </a:rPr>
              <a:t>1.2</a:t>
            </a:r>
          </a:p>
        </p:txBody>
      </p:sp>
      <p:sp>
        <p:nvSpPr>
          <p:cNvPr id="25" name="TextBox 24">
            <a:extLst>
              <a:ext uri="{FF2B5EF4-FFF2-40B4-BE49-F238E27FC236}">
                <a16:creationId xmlns:a16="http://schemas.microsoft.com/office/drawing/2014/main" id="{59B3A4F4-8531-8D9F-73A0-1BF9DD3330FF}"/>
              </a:ext>
            </a:extLst>
          </p:cNvPr>
          <p:cNvSpPr txBox="1"/>
          <p:nvPr/>
        </p:nvSpPr>
        <p:spPr>
          <a:xfrm>
            <a:off x="967409" y="1120577"/>
            <a:ext cx="5128591" cy="400110"/>
          </a:xfrm>
          <a:prstGeom prst="rect">
            <a:avLst/>
          </a:prstGeom>
          <a:noFill/>
        </p:spPr>
        <p:txBody>
          <a:bodyPr wrap="square" rtlCol="0">
            <a:spAutoFit/>
          </a:bodyPr>
          <a:lstStyle/>
          <a:p>
            <a:r>
              <a:rPr lang="en-US" sz="2000" b="1"/>
              <a:t>DEFINE THE PROBLEM </a:t>
            </a:r>
          </a:p>
        </p:txBody>
      </p:sp>
      <p:cxnSp>
        <p:nvCxnSpPr>
          <p:cNvPr id="27" name="Straight Connector 26">
            <a:extLst>
              <a:ext uri="{FF2B5EF4-FFF2-40B4-BE49-F238E27FC236}">
                <a16:creationId xmlns:a16="http://schemas.microsoft.com/office/drawing/2014/main" id="{9BA326C7-55B0-2904-7FB5-04D9050DE377}"/>
              </a:ext>
            </a:extLst>
          </p:cNvPr>
          <p:cNvCxnSpPr>
            <a:cxnSpLocks/>
          </p:cNvCxnSpPr>
          <p:nvPr/>
        </p:nvCxnSpPr>
        <p:spPr>
          <a:xfrm>
            <a:off x="967409" y="1520687"/>
            <a:ext cx="261243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F3AF2-B788-8A8D-E580-CCED4F82D11D}"/>
              </a:ext>
            </a:extLst>
          </p:cNvPr>
          <p:cNvSpPr/>
          <p:nvPr/>
        </p:nvSpPr>
        <p:spPr>
          <a:xfrm>
            <a:off x="5092050" y="2827682"/>
            <a:ext cx="2007900" cy="1600200"/>
          </a:xfrm>
          <a:prstGeom prst="rect">
            <a:avLst/>
          </a:prstGeom>
          <a:solidFill>
            <a:schemeClr val="accent1">
              <a:alpha val="73000"/>
            </a:schemeClr>
          </a:solidFill>
          <a:ln>
            <a:noFill/>
          </a:ln>
          <a:effectLst>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3407EE-89F9-2ACD-7792-97A15ED19D5B}"/>
              </a:ext>
            </a:extLst>
          </p:cNvPr>
          <p:cNvSpPr txBox="1"/>
          <p:nvPr/>
        </p:nvSpPr>
        <p:spPr>
          <a:xfrm>
            <a:off x="5450054" y="3515259"/>
            <a:ext cx="1719470" cy="523220"/>
          </a:xfrm>
          <a:prstGeom prst="rect">
            <a:avLst/>
          </a:prstGeom>
          <a:noFill/>
        </p:spPr>
        <p:txBody>
          <a:bodyPr wrap="square" rtlCol="0">
            <a:spAutoFit/>
          </a:bodyPr>
          <a:lstStyle/>
          <a:p>
            <a:r>
              <a:rPr lang="en-US" sz="2800" b="1"/>
              <a:t>SYSTEM</a:t>
            </a:r>
            <a:r>
              <a:rPr lang="en-US" b="1"/>
              <a:t> </a:t>
            </a:r>
          </a:p>
        </p:txBody>
      </p:sp>
      <p:sp>
        <p:nvSpPr>
          <p:cNvPr id="7" name="Oval 6">
            <a:extLst>
              <a:ext uri="{FF2B5EF4-FFF2-40B4-BE49-F238E27FC236}">
                <a16:creationId xmlns:a16="http://schemas.microsoft.com/office/drawing/2014/main" id="{86B0476B-E725-2F27-C015-41C55A39FF3E}"/>
              </a:ext>
            </a:extLst>
          </p:cNvPr>
          <p:cNvSpPr/>
          <p:nvPr/>
        </p:nvSpPr>
        <p:spPr>
          <a:xfrm>
            <a:off x="2258658" y="2343384"/>
            <a:ext cx="1195890" cy="1195890"/>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6A2DEF-70A3-5C40-6AB1-D87DB4E58242}"/>
              </a:ext>
            </a:extLst>
          </p:cNvPr>
          <p:cNvSpPr txBox="1"/>
          <p:nvPr/>
        </p:nvSpPr>
        <p:spPr>
          <a:xfrm>
            <a:off x="2412713" y="2505605"/>
            <a:ext cx="1470991" cy="830997"/>
          </a:xfrm>
          <a:prstGeom prst="rect">
            <a:avLst/>
          </a:prstGeom>
          <a:noFill/>
        </p:spPr>
        <p:txBody>
          <a:bodyPr wrap="square" rtlCol="0">
            <a:spAutoFit/>
          </a:bodyPr>
          <a:lstStyle/>
          <a:p>
            <a:r>
              <a:rPr lang="en-US" sz="2400" b="1">
                <a:solidFill>
                  <a:schemeClr val="bg1"/>
                </a:solidFill>
              </a:rPr>
              <a:t>Three Floors </a:t>
            </a:r>
          </a:p>
        </p:txBody>
      </p:sp>
      <p:sp>
        <p:nvSpPr>
          <p:cNvPr id="9" name="Oval 8">
            <a:extLst>
              <a:ext uri="{FF2B5EF4-FFF2-40B4-BE49-F238E27FC236}">
                <a16:creationId xmlns:a16="http://schemas.microsoft.com/office/drawing/2014/main" id="{FE3FF78C-EF54-69DA-D114-94EED433AD49}"/>
              </a:ext>
            </a:extLst>
          </p:cNvPr>
          <p:cNvSpPr/>
          <p:nvPr/>
        </p:nvSpPr>
        <p:spPr>
          <a:xfrm>
            <a:off x="5450054" y="1080826"/>
            <a:ext cx="1195890" cy="1195890"/>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132EA8-B92A-BD29-B46B-65AACD93BD09}"/>
              </a:ext>
            </a:extLst>
          </p:cNvPr>
          <p:cNvSpPr txBox="1"/>
          <p:nvPr/>
        </p:nvSpPr>
        <p:spPr>
          <a:xfrm>
            <a:off x="5534535" y="1427712"/>
            <a:ext cx="1470991" cy="461665"/>
          </a:xfrm>
          <a:prstGeom prst="rect">
            <a:avLst/>
          </a:prstGeom>
          <a:noFill/>
        </p:spPr>
        <p:txBody>
          <a:bodyPr wrap="square" rtlCol="0">
            <a:spAutoFit/>
          </a:bodyPr>
          <a:lstStyle/>
          <a:p>
            <a:r>
              <a:rPr lang="en-US" sz="2400" b="1">
                <a:solidFill>
                  <a:schemeClr val="bg1"/>
                </a:solidFill>
              </a:rPr>
              <a:t>Sensors </a:t>
            </a:r>
          </a:p>
        </p:txBody>
      </p:sp>
      <p:sp>
        <p:nvSpPr>
          <p:cNvPr id="11" name="Oval 10">
            <a:extLst>
              <a:ext uri="{FF2B5EF4-FFF2-40B4-BE49-F238E27FC236}">
                <a16:creationId xmlns:a16="http://schemas.microsoft.com/office/drawing/2014/main" id="{D58FA61F-EC74-9ADC-3C4B-78CA2B89AD21}"/>
              </a:ext>
            </a:extLst>
          </p:cNvPr>
          <p:cNvSpPr/>
          <p:nvPr/>
        </p:nvSpPr>
        <p:spPr>
          <a:xfrm>
            <a:off x="3205173" y="4711149"/>
            <a:ext cx="1470991" cy="1470991"/>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BB99C6C-25E2-6032-7103-46685917B6C4}"/>
              </a:ext>
            </a:extLst>
          </p:cNvPr>
          <p:cNvSpPr txBox="1"/>
          <p:nvPr/>
        </p:nvSpPr>
        <p:spPr>
          <a:xfrm>
            <a:off x="3454548" y="4846479"/>
            <a:ext cx="1470991" cy="1200329"/>
          </a:xfrm>
          <a:prstGeom prst="rect">
            <a:avLst/>
          </a:prstGeom>
          <a:noFill/>
        </p:spPr>
        <p:txBody>
          <a:bodyPr wrap="square" rtlCol="0">
            <a:spAutoFit/>
          </a:bodyPr>
          <a:lstStyle/>
          <a:p>
            <a:r>
              <a:rPr lang="en-US" sz="2400" b="1">
                <a:solidFill>
                  <a:schemeClr val="bg1"/>
                </a:solidFill>
              </a:rPr>
              <a:t>Energy saving mode </a:t>
            </a:r>
          </a:p>
        </p:txBody>
      </p:sp>
      <p:sp>
        <p:nvSpPr>
          <p:cNvPr id="13" name="Oval 12">
            <a:extLst>
              <a:ext uri="{FF2B5EF4-FFF2-40B4-BE49-F238E27FC236}">
                <a16:creationId xmlns:a16="http://schemas.microsoft.com/office/drawing/2014/main" id="{3745A17B-2A50-1D5E-4240-0FD8FFD677FD}"/>
              </a:ext>
            </a:extLst>
          </p:cNvPr>
          <p:cNvSpPr/>
          <p:nvPr/>
        </p:nvSpPr>
        <p:spPr>
          <a:xfrm>
            <a:off x="8850837" y="2343384"/>
            <a:ext cx="1195890" cy="1195890"/>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35CFE4A-DD86-6B51-3409-41A72C059360}"/>
              </a:ext>
            </a:extLst>
          </p:cNvPr>
          <p:cNvSpPr txBox="1"/>
          <p:nvPr/>
        </p:nvSpPr>
        <p:spPr>
          <a:xfrm>
            <a:off x="8979166" y="2522088"/>
            <a:ext cx="1470991" cy="830997"/>
          </a:xfrm>
          <a:prstGeom prst="rect">
            <a:avLst/>
          </a:prstGeom>
          <a:noFill/>
        </p:spPr>
        <p:txBody>
          <a:bodyPr wrap="square" rtlCol="0">
            <a:spAutoFit/>
          </a:bodyPr>
          <a:lstStyle/>
          <a:p>
            <a:r>
              <a:rPr lang="en-US" sz="2400" b="1">
                <a:solidFill>
                  <a:schemeClr val="bg1"/>
                </a:solidFill>
              </a:rPr>
              <a:t>Zigbee</a:t>
            </a:r>
          </a:p>
          <a:p>
            <a:r>
              <a:rPr lang="en-US" sz="2400" b="1">
                <a:solidFill>
                  <a:schemeClr val="bg1"/>
                </a:solidFill>
              </a:rPr>
              <a:t>relay</a:t>
            </a:r>
          </a:p>
        </p:txBody>
      </p:sp>
      <p:sp>
        <p:nvSpPr>
          <p:cNvPr id="15" name="Oval 14">
            <a:extLst>
              <a:ext uri="{FF2B5EF4-FFF2-40B4-BE49-F238E27FC236}">
                <a16:creationId xmlns:a16="http://schemas.microsoft.com/office/drawing/2014/main" id="{81833185-E4D9-19F5-19E7-83F0048DB7F9}"/>
              </a:ext>
            </a:extLst>
          </p:cNvPr>
          <p:cNvSpPr/>
          <p:nvPr/>
        </p:nvSpPr>
        <p:spPr>
          <a:xfrm>
            <a:off x="7266463" y="4711149"/>
            <a:ext cx="1470991" cy="1470991"/>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175E35F-7FA6-D315-5F58-C79B6D55CFBE}"/>
              </a:ext>
            </a:extLst>
          </p:cNvPr>
          <p:cNvSpPr txBox="1"/>
          <p:nvPr/>
        </p:nvSpPr>
        <p:spPr>
          <a:xfrm>
            <a:off x="7379846" y="4846481"/>
            <a:ext cx="1470991" cy="1200329"/>
          </a:xfrm>
          <a:prstGeom prst="rect">
            <a:avLst/>
          </a:prstGeom>
          <a:noFill/>
        </p:spPr>
        <p:txBody>
          <a:bodyPr wrap="square" rtlCol="0">
            <a:spAutoFit/>
          </a:bodyPr>
          <a:lstStyle/>
          <a:p>
            <a:r>
              <a:rPr lang="en-US" sz="2400" b="1">
                <a:solidFill>
                  <a:schemeClr val="bg1"/>
                </a:solidFill>
              </a:rPr>
              <a:t>Practical </a:t>
            </a:r>
          </a:p>
          <a:p>
            <a:r>
              <a:rPr lang="en-US" sz="2400" b="1">
                <a:solidFill>
                  <a:schemeClr val="bg1"/>
                </a:solidFill>
              </a:rPr>
              <a:t>Problem</a:t>
            </a:r>
          </a:p>
          <a:p>
            <a:r>
              <a:rPr lang="en-US" sz="2400" b="1">
                <a:solidFill>
                  <a:schemeClr val="bg1"/>
                </a:solidFill>
              </a:rPr>
              <a:t>- FSM  </a:t>
            </a:r>
          </a:p>
        </p:txBody>
      </p:sp>
      <p:cxnSp>
        <p:nvCxnSpPr>
          <p:cNvPr id="18" name="Straight Arrow Connector 17">
            <a:extLst>
              <a:ext uri="{FF2B5EF4-FFF2-40B4-BE49-F238E27FC236}">
                <a16:creationId xmlns:a16="http://schemas.microsoft.com/office/drawing/2014/main" id="{DBE04590-F166-E552-648F-ECDEAECBDE1A}"/>
              </a:ext>
            </a:extLst>
          </p:cNvPr>
          <p:cNvCxnSpPr>
            <a:stCxn id="9" idx="4"/>
            <a:endCxn id="9" idx="4"/>
          </p:cNvCxnSpPr>
          <p:nvPr/>
        </p:nvCxnSpPr>
        <p:spPr>
          <a:xfrm>
            <a:off x="6047999" y="227671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14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LIST OF COMPONENTS</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p:txBody>
          <a:bodyPr lIns="91440" tIns="45720" rIns="91440" bIns="45720" anchor="t"/>
          <a:lstStyle/>
          <a:p>
            <a:r>
              <a:rPr lang="en-US" b="1" dirty="0">
                <a:latin typeface="Lato"/>
                <a:ea typeface="Lato"/>
                <a:cs typeface="Lato"/>
              </a:rPr>
              <a:t>ESP32 microcontroller</a:t>
            </a:r>
          </a:p>
          <a:p>
            <a:r>
              <a:rPr lang="en-US" b="1" dirty="0">
                <a:latin typeface="Lato"/>
                <a:ea typeface="Lato"/>
                <a:cs typeface="Lato"/>
              </a:rPr>
              <a:t>Arduino Uno R3 board</a:t>
            </a:r>
          </a:p>
          <a:p>
            <a:r>
              <a:rPr lang="en-US" b="1" dirty="0">
                <a:latin typeface="Lato"/>
                <a:ea typeface="Lato"/>
                <a:cs typeface="Lato"/>
              </a:rPr>
              <a:t>Module RF Zigbee CC2530</a:t>
            </a:r>
          </a:p>
          <a:p>
            <a:r>
              <a:rPr lang="en-US" b="1" dirty="0">
                <a:latin typeface="Lato"/>
                <a:ea typeface="Lato"/>
                <a:cs typeface="Lato"/>
              </a:rPr>
              <a:t>Temperature and Humidity sensor DHT11</a:t>
            </a:r>
          </a:p>
          <a:p>
            <a:r>
              <a:rPr lang="en-US" b="1" dirty="0">
                <a:latin typeface="Lato"/>
                <a:ea typeface="Lato"/>
                <a:cs typeface="Lato"/>
              </a:rPr>
              <a:t>Smoke sensor MQ-3</a:t>
            </a:r>
          </a:p>
          <a:p>
            <a:r>
              <a:rPr lang="en-US" b="1" dirty="0">
                <a:latin typeface="Lato"/>
                <a:ea typeface="Lato"/>
                <a:cs typeface="Lato"/>
              </a:rPr>
              <a:t>Flame sensor </a:t>
            </a:r>
            <a:endParaRPr lang="en-US" b="1" dirty="0"/>
          </a:p>
          <a:p>
            <a:r>
              <a:rPr lang="en-US" b="1" dirty="0">
                <a:latin typeface="Lato"/>
                <a:ea typeface="Lato"/>
                <a:cs typeface="Lato"/>
              </a:rPr>
              <a:t>Fire alarm</a:t>
            </a:r>
          </a:p>
          <a:p>
            <a:r>
              <a:rPr lang="en-US" b="1" dirty="0" err="1">
                <a:latin typeface="Lato"/>
                <a:ea typeface="Lato"/>
                <a:cs typeface="Lato"/>
              </a:rPr>
              <a:t>Leds</a:t>
            </a:r>
            <a:r>
              <a:rPr lang="en-US" b="1" dirty="0">
                <a:latin typeface="Lato"/>
                <a:ea typeface="Lato"/>
                <a:cs typeface="Lato"/>
              </a:rPr>
              <a:t> represent for water injection system</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5</a:t>
            </a:fld>
            <a:endParaRPr lang="en-US"/>
          </a:p>
        </p:txBody>
      </p:sp>
      <p:pic>
        <p:nvPicPr>
          <p:cNvPr id="6" name="Hình ảnh 5">
            <a:extLst>
              <a:ext uri="{FF2B5EF4-FFF2-40B4-BE49-F238E27FC236}">
                <a16:creationId xmlns:a16="http://schemas.microsoft.com/office/drawing/2014/main" id="{470DB741-4020-189A-B6D6-DE41635D7345}"/>
              </a:ext>
            </a:extLst>
          </p:cNvPr>
          <p:cNvPicPr>
            <a:picLocks noChangeAspect="1"/>
          </p:cNvPicPr>
          <p:nvPr/>
        </p:nvPicPr>
        <p:blipFill>
          <a:blip r:embed="rId2"/>
          <a:stretch>
            <a:fillRect/>
          </a:stretch>
        </p:blipFill>
        <p:spPr>
          <a:xfrm>
            <a:off x="5764917" y="848688"/>
            <a:ext cx="1682695" cy="1703469"/>
          </a:xfrm>
          <a:prstGeom prst="rect">
            <a:avLst/>
          </a:prstGeom>
        </p:spPr>
      </p:pic>
      <p:pic>
        <p:nvPicPr>
          <p:cNvPr id="8" name="Hình ảnh 7" descr="Ảnh có chứa Linh kiện điện, Kỹ thuật điện, Thành phần mạch điện, đồ điện tử&#10;&#10;Mô tả được tạo tự động">
            <a:extLst>
              <a:ext uri="{FF2B5EF4-FFF2-40B4-BE49-F238E27FC236}">
                <a16:creationId xmlns:a16="http://schemas.microsoft.com/office/drawing/2014/main" id="{B98243B2-92B7-308D-E9E6-25C265776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358" y="822961"/>
            <a:ext cx="1703469" cy="1703469"/>
          </a:xfrm>
          <a:prstGeom prst="rect">
            <a:avLst/>
          </a:prstGeom>
        </p:spPr>
      </p:pic>
      <p:pic>
        <p:nvPicPr>
          <p:cNvPr id="10" name="Hình ảnh 9">
            <a:extLst>
              <a:ext uri="{FF2B5EF4-FFF2-40B4-BE49-F238E27FC236}">
                <a16:creationId xmlns:a16="http://schemas.microsoft.com/office/drawing/2014/main" id="{AD4D1A86-E6CD-10DD-E22C-7BAA14AA444C}"/>
              </a:ext>
            </a:extLst>
          </p:cNvPr>
          <p:cNvPicPr>
            <a:picLocks noChangeAspect="1"/>
          </p:cNvPicPr>
          <p:nvPr/>
        </p:nvPicPr>
        <p:blipFill>
          <a:blip r:embed="rId4"/>
          <a:stretch>
            <a:fillRect/>
          </a:stretch>
        </p:blipFill>
        <p:spPr>
          <a:xfrm>
            <a:off x="10344506" y="822961"/>
            <a:ext cx="1660002" cy="1670281"/>
          </a:xfrm>
          <a:prstGeom prst="rect">
            <a:avLst/>
          </a:prstGeom>
        </p:spPr>
      </p:pic>
      <p:pic>
        <p:nvPicPr>
          <p:cNvPr id="12" name="Hình ảnh 11">
            <a:extLst>
              <a:ext uri="{FF2B5EF4-FFF2-40B4-BE49-F238E27FC236}">
                <a16:creationId xmlns:a16="http://schemas.microsoft.com/office/drawing/2014/main" id="{1A476078-213B-BA3C-53AD-2D7590604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099" y="2993706"/>
            <a:ext cx="1703469" cy="1703469"/>
          </a:xfrm>
          <a:prstGeom prst="rect">
            <a:avLst/>
          </a:prstGeom>
        </p:spPr>
      </p:pic>
      <p:pic>
        <p:nvPicPr>
          <p:cNvPr id="14" name="Hình ảnh 13">
            <a:extLst>
              <a:ext uri="{FF2B5EF4-FFF2-40B4-BE49-F238E27FC236}">
                <a16:creationId xmlns:a16="http://schemas.microsoft.com/office/drawing/2014/main" id="{5E3AB3A0-87F7-FE87-D5B3-980E6C0AAE87}"/>
              </a:ext>
            </a:extLst>
          </p:cNvPr>
          <p:cNvPicPr>
            <a:picLocks noChangeAspect="1"/>
          </p:cNvPicPr>
          <p:nvPr/>
        </p:nvPicPr>
        <p:blipFill>
          <a:blip r:embed="rId6"/>
          <a:stretch>
            <a:fillRect/>
          </a:stretch>
        </p:blipFill>
        <p:spPr>
          <a:xfrm>
            <a:off x="7968439" y="2808881"/>
            <a:ext cx="2133309" cy="2139894"/>
          </a:xfrm>
          <a:prstGeom prst="rect">
            <a:avLst/>
          </a:prstGeom>
        </p:spPr>
      </p:pic>
      <p:pic>
        <p:nvPicPr>
          <p:cNvPr id="18" name="Hình ảnh 17">
            <a:extLst>
              <a:ext uri="{FF2B5EF4-FFF2-40B4-BE49-F238E27FC236}">
                <a16:creationId xmlns:a16="http://schemas.microsoft.com/office/drawing/2014/main" id="{8715770C-9E42-8D60-5957-896D71567718}"/>
              </a:ext>
            </a:extLst>
          </p:cNvPr>
          <p:cNvPicPr>
            <a:picLocks noChangeAspect="1"/>
          </p:cNvPicPr>
          <p:nvPr/>
        </p:nvPicPr>
        <p:blipFill>
          <a:blip r:embed="rId7"/>
          <a:stretch>
            <a:fillRect/>
          </a:stretch>
        </p:blipFill>
        <p:spPr>
          <a:xfrm>
            <a:off x="10112450" y="3310379"/>
            <a:ext cx="1062057" cy="1446205"/>
          </a:xfrm>
          <a:prstGeom prst="rect">
            <a:avLst/>
          </a:prstGeom>
        </p:spPr>
      </p:pic>
    </p:spTree>
    <p:extLst>
      <p:ext uri="{BB962C8B-B14F-4D97-AF65-F5344CB8AC3E}">
        <p14:creationId xmlns:p14="http://schemas.microsoft.com/office/powerpoint/2010/main" val="63335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lIns="91440" tIns="45720" rIns="91440" bIns="45720" anchor="t"/>
          <a:lstStyle/>
          <a:p>
            <a:r>
              <a:rPr lang="en-US" dirty="0">
                <a:latin typeface="Lato"/>
                <a:ea typeface="Lato"/>
                <a:cs typeface="Lato"/>
              </a:rPr>
              <a:t>SCHEMATIC OF FLOOR 1</a:t>
            </a:r>
            <a:endParaRPr lang="en-US"/>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3" name="Hình ảnh 2" descr="Ảnh có chứa văn bản, biểu đồ, ảnh chụp màn hình, thiết kế&#10;&#10;Mô tả được tự động tạo">
            <a:extLst>
              <a:ext uri="{FF2B5EF4-FFF2-40B4-BE49-F238E27FC236}">
                <a16:creationId xmlns:a16="http://schemas.microsoft.com/office/drawing/2014/main" id="{C6D1FAEC-2C58-9F73-8439-100FC506FF9B}"/>
              </a:ext>
            </a:extLst>
          </p:cNvPr>
          <p:cNvPicPr>
            <a:picLocks noChangeAspect="1"/>
          </p:cNvPicPr>
          <p:nvPr/>
        </p:nvPicPr>
        <p:blipFill>
          <a:blip r:embed="rId2"/>
          <a:stretch>
            <a:fillRect/>
          </a:stretch>
        </p:blipFill>
        <p:spPr>
          <a:xfrm>
            <a:off x="2596343" y="640491"/>
            <a:ext cx="6989016" cy="5577015"/>
          </a:xfrm>
          <a:prstGeom prst="rect">
            <a:avLst/>
          </a:prstGeom>
        </p:spPr>
      </p:pic>
    </p:spTree>
    <p:extLst>
      <p:ext uri="{BB962C8B-B14F-4D97-AF65-F5344CB8AC3E}">
        <p14:creationId xmlns:p14="http://schemas.microsoft.com/office/powerpoint/2010/main" val="237952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lIns="91440" tIns="45720" rIns="91440" bIns="45720" anchor="t"/>
          <a:lstStyle/>
          <a:p>
            <a:r>
              <a:rPr lang="en-US" dirty="0">
                <a:latin typeface="Lato"/>
                <a:ea typeface="Lato"/>
                <a:cs typeface="Lato"/>
              </a:rPr>
              <a:t>SCHEMATIC OF FLOOR 2, 3</a:t>
            </a:r>
            <a:endParaRPr lang="en-US" dirty="0"/>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5" name="Hình ảnh 4" descr="Ảnh có chứa văn bản, ảnh chụp màn hình, biểu đồ, phim hoạt hình&#10;&#10;Mô tả được tự động tạo">
            <a:extLst>
              <a:ext uri="{FF2B5EF4-FFF2-40B4-BE49-F238E27FC236}">
                <a16:creationId xmlns:a16="http://schemas.microsoft.com/office/drawing/2014/main" id="{FFE321D7-DE05-A497-B151-497D9E6C5A49}"/>
              </a:ext>
            </a:extLst>
          </p:cNvPr>
          <p:cNvPicPr>
            <a:picLocks noChangeAspect="1"/>
          </p:cNvPicPr>
          <p:nvPr/>
        </p:nvPicPr>
        <p:blipFill>
          <a:blip r:embed="rId2"/>
          <a:stretch>
            <a:fillRect/>
          </a:stretch>
        </p:blipFill>
        <p:spPr>
          <a:xfrm>
            <a:off x="3639979" y="867033"/>
            <a:ext cx="4901745" cy="5453448"/>
          </a:xfrm>
          <a:prstGeom prst="rect">
            <a:avLst/>
          </a:prstGeom>
        </p:spPr>
      </p:pic>
    </p:spTree>
    <p:extLst>
      <p:ext uri="{BB962C8B-B14F-4D97-AF65-F5344CB8AC3E}">
        <p14:creationId xmlns:p14="http://schemas.microsoft.com/office/powerpoint/2010/main" val="165652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123583" y="76684"/>
            <a:ext cx="4538064" cy="506022"/>
          </a:xfrm>
        </p:spPr>
        <p:txBody>
          <a:bodyPr/>
          <a:lstStyle/>
          <a:p>
            <a:r>
              <a:rPr lang="en-US" dirty="0"/>
              <a:t>Finite State Machine</a:t>
            </a:r>
          </a:p>
        </p:txBody>
      </p:sp>
      <p:sp>
        <p:nvSpPr>
          <p:cNvPr id="3" name="Text Placeholder 2">
            <a:extLst>
              <a:ext uri="{FF2B5EF4-FFF2-40B4-BE49-F238E27FC236}">
                <a16:creationId xmlns:a16="http://schemas.microsoft.com/office/drawing/2014/main" id="{ED744802-0381-50A3-7C85-B7B6ED4EFE1B}"/>
              </a:ext>
            </a:extLst>
          </p:cNvPr>
          <p:cNvSpPr>
            <a:spLocks noGrp="1"/>
          </p:cNvSpPr>
          <p:nvPr>
            <p:ph type="body" sz="quarter" idx="13"/>
          </p:nvPr>
        </p:nvSpPr>
        <p:spPr>
          <a:xfrm>
            <a:off x="112340" y="969261"/>
            <a:ext cx="6308357" cy="4919478"/>
          </a:xfrm>
        </p:spPr>
        <p:txBody>
          <a:bodyPr/>
          <a:lstStyle/>
          <a:p>
            <a:pPr>
              <a:lnSpc>
                <a:spcPct val="150000"/>
              </a:lnSpc>
              <a:buFont typeface="Wingdings" panose="05000000000000000000" pitchFamily="2" charset="2"/>
              <a:buChar char="§"/>
            </a:pPr>
            <a:r>
              <a:rPr lang="en-US" sz="2000" dirty="0"/>
              <a:t>Consider the main fire situations</a:t>
            </a:r>
          </a:p>
          <a:p>
            <a:pPr>
              <a:lnSpc>
                <a:spcPct val="150000"/>
              </a:lnSpc>
              <a:buFont typeface="Wingdings" panose="05000000000000000000" pitchFamily="2" charset="2"/>
              <a:buChar char="ü"/>
            </a:pPr>
            <a:r>
              <a:rPr lang="en-US" sz="1600" b="1" dirty="0"/>
              <a:t>Burning flame: </a:t>
            </a:r>
          </a:p>
          <a:p>
            <a:pPr lvl="1">
              <a:lnSpc>
                <a:spcPct val="150000"/>
              </a:lnSpc>
            </a:pPr>
            <a:r>
              <a:rPr lang="en-US" sz="1600" dirty="0"/>
              <a:t>The fire was small at first</a:t>
            </a:r>
          </a:p>
          <a:p>
            <a:pPr lvl="1">
              <a:lnSpc>
                <a:spcPct val="150000"/>
              </a:lnSpc>
            </a:pPr>
            <a:r>
              <a:rPr lang="en-US" sz="1600" dirty="0"/>
              <a:t>No smoke detection capability</a:t>
            </a:r>
          </a:p>
          <a:p>
            <a:pPr lvl="1">
              <a:lnSpc>
                <a:spcPct val="150000"/>
              </a:lnSpc>
            </a:pPr>
            <a:r>
              <a:rPr lang="en-US" sz="1600" dirty="0"/>
              <a:t>The temperature is not high enough for the system to detect</a:t>
            </a:r>
          </a:p>
          <a:p>
            <a:pPr>
              <a:lnSpc>
                <a:spcPct val="150000"/>
              </a:lnSpc>
              <a:buFont typeface="Wingdings" panose="05000000000000000000" pitchFamily="2" charset="2"/>
              <a:buChar char="ü"/>
            </a:pPr>
            <a:r>
              <a:rPr lang="en-US" sz="1600" b="1" dirty="0"/>
              <a:t>Fire in cold room:</a:t>
            </a:r>
          </a:p>
          <a:p>
            <a:pPr lvl="1">
              <a:lnSpc>
                <a:spcPct val="150000"/>
              </a:lnSpc>
            </a:pPr>
            <a:r>
              <a:rPr lang="en-US" sz="1600" dirty="0"/>
              <a:t>The temperature is not high enough for the system to detect in cold environments</a:t>
            </a:r>
          </a:p>
          <a:p>
            <a:pPr lvl="1">
              <a:lnSpc>
                <a:spcPct val="150000"/>
              </a:lnSpc>
            </a:pPr>
            <a:r>
              <a:rPr lang="en-US" sz="1600" dirty="0"/>
              <a:t>Fire is difficult to detect if it is a case of component fire</a:t>
            </a:r>
          </a:p>
          <a:p>
            <a:pPr>
              <a:lnSpc>
                <a:spcPct val="150000"/>
              </a:lnSpc>
              <a:buFont typeface="Wingdings" panose="05000000000000000000" pitchFamily="2" charset="2"/>
              <a:buChar char="ü"/>
            </a:pPr>
            <a:r>
              <a:rPr lang="en-US" sz="1600" b="1" dirty="0"/>
              <a:t>Gas tank explodes:</a:t>
            </a:r>
          </a:p>
          <a:p>
            <a:pPr lvl="1">
              <a:lnSpc>
                <a:spcPct val="150000"/>
              </a:lnSpc>
            </a:pPr>
            <a:r>
              <a:rPr lang="en-US" sz="1600" dirty="0"/>
              <a:t>In this case the temperature increases</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6" name="Picture 5" descr="A diagram of a flowchart&#10;&#10;Description automatically generated">
            <a:extLst>
              <a:ext uri="{FF2B5EF4-FFF2-40B4-BE49-F238E27FC236}">
                <a16:creationId xmlns:a16="http://schemas.microsoft.com/office/drawing/2014/main" id="{D1E4602C-E327-5AF6-7A3F-220158032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164" y="821170"/>
            <a:ext cx="5033496" cy="5546199"/>
          </a:xfrm>
          <a:prstGeom prst="rect">
            <a:avLst/>
          </a:prstGeom>
        </p:spPr>
      </p:pic>
      <p:sp>
        <p:nvSpPr>
          <p:cNvPr id="5" name="TextBox 4">
            <a:extLst>
              <a:ext uri="{FF2B5EF4-FFF2-40B4-BE49-F238E27FC236}">
                <a16:creationId xmlns:a16="http://schemas.microsoft.com/office/drawing/2014/main" id="{7351517C-F504-6F60-8E85-5D48E15D71C8}"/>
              </a:ext>
            </a:extLst>
          </p:cNvPr>
          <p:cNvSpPr txBox="1"/>
          <p:nvPr/>
        </p:nvSpPr>
        <p:spPr>
          <a:xfrm>
            <a:off x="9290433" y="6059592"/>
            <a:ext cx="544957" cy="307777"/>
          </a:xfrm>
          <a:prstGeom prst="rect">
            <a:avLst/>
          </a:prstGeom>
          <a:noFill/>
        </p:spPr>
        <p:txBody>
          <a:bodyPr wrap="none" rtlCol="0">
            <a:spAutoFit/>
          </a:bodyPr>
          <a:lstStyle/>
          <a:p>
            <a:r>
              <a:rPr lang="en-US" sz="1400" b="1" i="1" dirty="0"/>
              <a:t>FSM </a:t>
            </a:r>
          </a:p>
        </p:txBody>
      </p:sp>
    </p:spTree>
    <p:extLst>
      <p:ext uri="{BB962C8B-B14F-4D97-AF65-F5344CB8AC3E}">
        <p14:creationId xmlns:p14="http://schemas.microsoft.com/office/powerpoint/2010/main" val="3001568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sz="2800" b="1">
                <a:latin typeface="Lato" panose="020F0502020204030203" pitchFamily="34" charset="0"/>
                <a:ea typeface="Lato" panose="020F0502020204030203" pitchFamily="34" charset="0"/>
                <a:cs typeface="Lato" panose="020F0502020204030203" pitchFamily="34" charset="0"/>
              </a:rPr>
              <a:t>ZIGBEE NETWORK </a:t>
            </a:r>
            <a:r>
              <a:rPr lang="en-US" sz="2800">
                <a:latin typeface="Lato" panose="020F0502020204030203" pitchFamily="34" charset="0"/>
                <a:ea typeface="Lato" panose="020F0502020204030203" pitchFamily="34" charset="0"/>
                <a:cs typeface="Lato" panose="020F0502020204030203" pitchFamily="34" charset="0"/>
              </a:rPr>
              <a:t> </a:t>
            </a:r>
            <a:br>
              <a:rPr lang="en-US" sz="2800">
                <a:latin typeface="Lato" panose="020F0502020204030203" pitchFamily="34" charset="0"/>
                <a:ea typeface="Lato" panose="020F0502020204030203" pitchFamily="34" charset="0"/>
                <a:cs typeface="Lato" panose="020F0502020204030203" pitchFamily="34" charset="0"/>
              </a:rPr>
            </a:br>
            <a:endParaRPr lang="en-US"/>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5" name="Rectangle 4">
            <a:extLst>
              <a:ext uri="{FF2B5EF4-FFF2-40B4-BE49-F238E27FC236}">
                <a16:creationId xmlns:a16="http://schemas.microsoft.com/office/drawing/2014/main" id="{DA6F168C-63D6-7287-014B-7ED1A058389A}"/>
              </a:ext>
            </a:extLst>
          </p:cNvPr>
          <p:cNvSpPr/>
          <p:nvPr/>
        </p:nvSpPr>
        <p:spPr>
          <a:xfrm>
            <a:off x="606287" y="3756989"/>
            <a:ext cx="1828800" cy="1729409"/>
          </a:xfrm>
          <a:prstGeom prst="rect">
            <a:avLst/>
          </a:prstGeom>
          <a:solidFill>
            <a:schemeClr val="accent1">
              <a:alpha val="64000"/>
            </a:schemeClr>
          </a:solidFill>
          <a:ln>
            <a:noFill/>
          </a:ln>
          <a:effectLst>
            <a:outerShdw blurRad="44450" dist="27940" dir="5400000" algn="ctr">
              <a:srgbClr val="000000">
                <a:alpha val="32000"/>
              </a:srgb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74910E-6124-1E70-F6F2-E5884817043C}"/>
              </a:ext>
            </a:extLst>
          </p:cNvPr>
          <p:cNvSpPr txBox="1"/>
          <p:nvPr/>
        </p:nvSpPr>
        <p:spPr>
          <a:xfrm>
            <a:off x="824948" y="4329305"/>
            <a:ext cx="1610139" cy="584775"/>
          </a:xfrm>
          <a:prstGeom prst="rect">
            <a:avLst/>
          </a:prstGeom>
          <a:noFill/>
        </p:spPr>
        <p:txBody>
          <a:bodyPr wrap="square" rtlCol="0">
            <a:spAutoFit/>
          </a:bodyPr>
          <a:lstStyle/>
          <a:p>
            <a:r>
              <a:rPr lang="en-US" sz="3200" b="1">
                <a:solidFill>
                  <a:schemeClr val="bg1"/>
                </a:solidFill>
              </a:rPr>
              <a:t>Floor 1 </a:t>
            </a:r>
          </a:p>
        </p:txBody>
      </p:sp>
      <p:sp>
        <p:nvSpPr>
          <p:cNvPr id="8" name="Rectangle 7">
            <a:extLst>
              <a:ext uri="{FF2B5EF4-FFF2-40B4-BE49-F238E27FC236}">
                <a16:creationId xmlns:a16="http://schemas.microsoft.com/office/drawing/2014/main" id="{192E6FC8-1FAB-5676-2B09-95F33943F774}"/>
              </a:ext>
            </a:extLst>
          </p:cNvPr>
          <p:cNvSpPr/>
          <p:nvPr/>
        </p:nvSpPr>
        <p:spPr>
          <a:xfrm>
            <a:off x="5018553" y="2630023"/>
            <a:ext cx="1828800" cy="1729409"/>
          </a:xfrm>
          <a:prstGeom prst="rect">
            <a:avLst/>
          </a:prstGeom>
          <a:solidFill>
            <a:schemeClr val="accent1">
              <a:alpha val="64000"/>
            </a:schemeClr>
          </a:solidFill>
          <a:ln>
            <a:noFill/>
          </a:ln>
          <a:effectLst>
            <a:outerShdw blurRad="44450" dist="27940" dir="5400000" algn="ctr">
              <a:srgbClr val="000000">
                <a:alpha val="32000"/>
              </a:srgb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62129F-4E4F-EBB7-E67E-50D35D5791E1}"/>
              </a:ext>
            </a:extLst>
          </p:cNvPr>
          <p:cNvSpPr txBox="1"/>
          <p:nvPr/>
        </p:nvSpPr>
        <p:spPr>
          <a:xfrm>
            <a:off x="5211418" y="3172212"/>
            <a:ext cx="1610139" cy="584775"/>
          </a:xfrm>
          <a:prstGeom prst="rect">
            <a:avLst/>
          </a:prstGeom>
          <a:noFill/>
        </p:spPr>
        <p:txBody>
          <a:bodyPr wrap="square" rtlCol="0">
            <a:spAutoFit/>
          </a:bodyPr>
          <a:lstStyle/>
          <a:p>
            <a:r>
              <a:rPr lang="en-US" sz="3200" b="1">
                <a:solidFill>
                  <a:schemeClr val="bg1"/>
                </a:solidFill>
              </a:rPr>
              <a:t>Floor 2 </a:t>
            </a:r>
          </a:p>
        </p:txBody>
      </p:sp>
      <p:sp>
        <p:nvSpPr>
          <p:cNvPr id="10" name="Rectangle 9">
            <a:extLst>
              <a:ext uri="{FF2B5EF4-FFF2-40B4-BE49-F238E27FC236}">
                <a16:creationId xmlns:a16="http://schemas.microsoft.com/office/drawing/2014/main" id="{79894639-99E0-A88B-3DEE-BE1ED37DAAE9}"/>
              </a:ext>
            </a:extLst>
          </p:cNvPr>
          <p:cNvSpPr/>
          <p:nvPr/>
        </p:nvSpPr>
        <p:spPr>
          <a:xfrm>
            <a:off x="9379227" y="1442803"/>
            <a:ext cx="1828800" cy="1729409"/>
          </a:xfrm>
          <a:prstGeom prst="rect">
            <a:avLst/>
          </a:prstGeom>
          <a:solidFill>
            <a:schemeClr val="accent1">
              <a:alpha val="64000"/>
            </a:schemeClr>
          </a:solidFill>
          <a:ln>
            <a:noFill/>
          </a:ln>
          <a:effectLst>
            <a:outerShdw blurRad="44450" dist="27940" dir="5400000" algn="ctr">
              <a:srgbClr val="000000">
                <a:alpha val="32000"/>
              </a:srgb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71B532-EE55-2F7E-2434-B37B62550EFA}"/>
              </a:ext>
            </a:extLst>
          </p:cNvPr>
          <p:cNvSpPr txBox="1"/>
          <p:nvPr/>
        </p:nvSpPr>
        <p:spPr>
          <a:xfrm>
            <a:off x="9597888" y="2015119"/>
            <a:ext cx="1610139" cy="584775"/>
          </a:xfrm>
          <a:prstGeom prst="rect">
            <a:avLst/>
          </a:prstGeom>
          <a:noFill/>
        </p:spPr>
        <p:txBody>
          <a:bodyPr wrap="square" rtlCol="0">
            <a:spAutoFit/>
          </a:bodyPr>
          <a:lstStyle/>
          <a:p>
            <a:r>
              <a:rPr lang="en-US" sz="3200" b="1">
                <a:solidFill>
                  <a:schemeClr val="bg1"/>
                </a:solidFill>
              </a:rPr>
              <a:t>Floor 3 </a:t>
            </a:r>
          </a:p>
        </p:txBody>
      </p:sp>
      <p:cxnSp>
        <p:nvCxnSpPr>
          <p:cNvPr id="13" name="Straight Arrow Connector 12">
            <a:extLst>
              <a:ext uri="{FF2B5EF4-FFF2-40B4-BE49-F238E27FC236}">
                <a16:creationId xmlns:a16="http://schemas.microsoft.com/office/drawing/2014/main" id="{648E93B9-5253-C8F8-2E00-A1E237882862}"/>
              </a:ext>
            </a:extLst>
          </p:cNvPr>
          <p:cNvCxnSpPr>
            <a:cxnSpLocks/>
          </p:cNvCxnSpPr>
          <p:nvPr/>
        </p:nvCxnSpPr>
        <p:spPr>
          <a:xfrm flipV="1">
            <a:off x="2596311" y="4232999"/>
            <a:ext cx="2312315" cy="967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row: Left-Up 13">
            <a:extLst>
              <a:ext uri="{FF2B5EF4-FFF2-40B4-BE49-F238E27FC236}">
                <a16:creationId xmlns:a16="http://schemas.microsoft.com/office/drawing/2014/main" id="{9830E9FF-7A02-5E5F-43CB-482D0A43BE93}"/>
              </a:ext>
            </a:extLst>
          </p:cNvPr>
          <p:cNvSpPr/>
          <p:nvPr/>
        </p:nvSpPr>
        <p:spPr>
          <a:xfrm rot="2596698">
            <a:off x="1287349" y="3156702"/>
            <a:ext cx="278352" cy="280799"/>
          </a:xfrm>
          <a:prstGeom prst="leftUpArrow">
            <a:avLst>
              <a:gd name="adj1" fmla="val 25000"/>
              <a:gd name="adj2" fmla="val 1362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EA50CC-A3F6-65C2-0C40-DC2E582AE340}"/>
              </a:ext>
            </a:extLst>
          </p:cNvPr>
          <p:cNvSpPr/>
          <p:nvPr/>
        </p:nvSpPr>
        <p:spPr>
          <a:xfrm>
            <a:off x="1381539" y="3429000"/>
            <a:ext cx="79513" cy="327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Up 16">
            <a:extLst>
              <a:ext uri="{FF2B5EF4-FFF2-40B4-BE49-F238E27FC236}">
                <a16:creationId xmlns:a16="http://schemas.microsoft.com/office/drawing/2014/main" id="{312BE092-AD05-0480-66B9-BC12A03ABCC4}"/>
              </a:ext>
            </a:extLst>
          </p:cNvPr>
          <p:cNvSpPr/>
          <p:nvPr/>
        </p:nvSpPr>
        <p:spPr>
          <a:xfrm rot="2596698">
            <a:off x="5759250" y="1999609"/>
            <a:ext cx="278352" cy="280799"/>
          </a:xfrm>
          <a:prstGeom prst="leftUpArrow">
            <a:avLst>
              <a:gd name="adj1" fmla="val 25000"/>
              <a:gd name="adj2" fmla="val 1362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A77B26-F04D-E55A-1114-4DD4EA351AFB}"/>
              </a:ext>
            </a:extLst>
          </p:cNvPr>
          <p:cNvSpPr/>
          <p:nvPr/>
        </p:nvSpPr>
        <p:spPr>
          <a:xfrm>
            <a:off x="5853440" y="2271907"/>
            <a:ext cx="79513" cy="327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Up 18">
            <a:extLst>
              <a:ext uri="{FF2B5EF4-FFF2-40B4-BE49-F238E27FC236}">
                <a16:creationId xmlns:a16="http://schemas.microsoft.com/office/drawing/2014/main" id="{53113092-6960-C436-8895-94CA32F94695}"/>
              </a:ext>
            </a:extLst>
          </p:cNvPr>
          <p:cNvSpPr/>
          <p:nvPr/>
        </p:nvSpPr>
        <p:spPr>
          <a:xfrm rot="2596698">
            <a:off x="10134124" y="842516"/>
            <a:ext cx="278352" cy="280799"/>
          </a:xfrm>
          <a:prstGeom prst="leftUpArrow">
            <a:avLst>
              <a:gd name="adj1" fmla="val 25000"/>
              <a:gd name="adj2" fmla="val 1362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651F23-564F-55CF-ECC3-D01C3896A82C}"/>
              </a:ext>
            </a:extLst>
          </p:cNvPr>
          <p:cNvSpPr/>
          <p:nvPr/>
        </p:nvSpPr>
        <p:spPr>
          <a:xfrm>
            <a:off x="10228314" y="1114814"/>
            <a:ext cx="79513" cy="327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2802314-4A2A-4524-0D5A-B70282B656D2}"/>
              </a:ext>
            </a:extLst>
          </p:cNvPr>
          <p:cNvCxnSpPr>
            <a:cxnSpLocks/>
          </p:cNvCxnSpPr>
          <p:nvPr/>
        </p:nvCxnSpPr>
        <p:spPr>
          <a:xfrm flipV="1">
            <a:off x="7056845" y="2785186"/>
            <a:ext cx="2225694" cy="1016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6356E55-DC52-969A-F2CE-7266278A7EB5}"/>
              </a:ext>
            </a:extLst>
          </p:cNvPr>
          <p:cNvSpPr txBox="1"/>
          <p:nvPr/>
        </p:nvSpPr>
        <p:spPr>
          <a:xfrm rot="20177105">
            <a:off x="7383949" y="2991020"/>
            <a:ext cx="1292087" cy="400110"/>
          </a:xfrm>
          <a:prstGeom prst="rect">
            <a:avLst/>
          </a:prstGeom>
          <a:noFill/>
        </p:spPr>
        <p:txBody>
          <a:bodyPr wrap="square" rtlCol="0">
            <a:spAutoFit/>
          </a:bodyPr>
          <a:lstStyle/>
          <a:p>
            <a:r>
              <a:rPr lang="en-US" sz="2000" b="1"/>
              <a:t>F2 : Good</a:t>
            </a:r>
          </a:p>
        </p:txBody>
      </p:sp>
      <p:cxnSp>
        <p:nvCxnSpPr>
          <p:cNvPr id="25" name="Straight Arrow Connector 24">
            <a:extLst>
              <a:ext uri="{FF2B5EF4-FFF2-40B4-BE49-F238E27FC236}">
                <a16:creationId xmlns:a16="http://schemas.microsoft.com/office/drawing/2014/main" id="{23DFDBE1-A3DA-ECE8-1EAC-6382AFDEC70B}"/>
              </a:ext>
            </a:extLst>
          </p:cNvPr>
          <p:cNvCxnSpPr>
            <a:cxnSpLocks/>
          </p:cNvCxnSpPr>
          <p:nvPr/>
        </p:nvCxnSpPr>
        <p:spPr>
          <a:xfrm flipV="1">
            <a:off x="2693504" y="5486397"/>
            <a:ext cx="544120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A9F26C-B61B-071C-5E15-E08C92C03222}"/>
              </a:ext>
            </a:extLst>
          </p:cNvPr>
          <p:cNvCxnSpPr>
            <a:cxnSpLocks/>
          </p:cNvCxnSpPr>
          <p:nvPr/>
        </p:nvCxnSpPr>
        <p:spPr>
          <a:xfrm flipV="1">
            <a:off x="8169030" y="3297101"/>
            <a:ext cx="2138797" cy="2118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A893A4A-6CCA-9654-AB49-394D3317561E}"/>
              </a:ext>
            </a:extLst>
          </p:cNvPr>
          <p:cNvSpPr txBox="1"/>
          <p:nvPr/>
        </p:nvSpPr>
        <p:spPr>
          <a:xfrm rot="18908376">
            <a:off x="7808476" y="4360177"/>
            <a:ext cx="1412571" cy="400110"/>
          </a:xfrm>
          <a:prstGeom prst="rect">
            <a:avLst/>
          </a:prstGeom>
          <a:noFill/>
        </p:spPr>
        <p:txBody>
          <a:bodyPr wrap="square">
            <a:spAutoFit/>
          </a:bodyPr>
          <a:lstStyle/>
          <a:p>
            <a:r>
              <a:rPr lang="en-US" sz="2000" b="1"/>
              <a:t>F2 : Error</a:t>
            </a:r>
          </a:p>
        </p:txBody>
      </p:sp>
      <p:cxnSp>
        <p:nvCxnSpPr>
          <p:cNvPr id="45" name="Straight Arrow Connector 44">
            <a:extLst>
              <a:ext uri="{FF2B5EF4-FFF2-40B4-BE49-F238E27FC236}">
                <a16:creationId xmlns:a16="http://schemas.microsoft.com/office/drawing/2014/main" id="{36A17B61-E4D8-3248-383D-DB4B07BE730F}"/>
              </a:ext>
            </a:extLst>
          </p:cNvPr>
          <p:cNvCxnSpPr>
            <a:cxnSpLocks/>
          </p:cNvCxnSpPr>
          <p:nvPr/>
        </p:nvCxnSpPr>
        <p:spPr>
          <a:xfrm flipH="1">
            <a:off x="6944041" y="2189114"/>
            <a:ext cx="2233150" cy="10346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FFBE49C-71ED-F42A-B4F9-32077C8855BD}"/>
              </a:ext>
            </a:extLst>
          </p:cNvPr>
          <p:cNvCxnSpPr>
            <a:cxnSpLocks/>
          </p:cNvCxnSpPr>
          <p:nvPr/>
        </p:nvCxnSpPr>
        <p:spPr>
          <a:xfrm flipH="1">
            <a:off x="2545014" y="3592993"/>
            <a:ext cx="2164938" cy="8944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1380598-E44A-E1A7-B9A1-1943AE784C4F}"/>
              </a:ext>
            </a:extLst>
          </p:cNvPr>
          <p:cNvCxnSpPr>
            <a:cxnSpLocks/>
          </p:cNvCxnSpPr>
          <p:nvPr/>
        </p:nvCxnSpPr>
        <p:spPr>
          <a:xfrm flipH="1">
            <a:off x="4273826" y="1442801"/>
            <a:ext cx="493294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F51EE2B-9277-9B43-5D73-AB1AEB421351}"/>
              </a:ext>
            </a:extLst>
          </p:cNvPr>
          <p:cNvCxnSpPr>
            <a:cxnSpLocks/>
          </p:cNvCxnSpPr>
          <p:nvPr/>
        </p:nvCxnSpPr>
        <p:spPr>
          <a:xfrm flipH="1">
            <a:off x="1868557" y="1611698"/>
            <a:ext cx="2381246" cy="20217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71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812</Words>
  <Application>Microsoft Office PowerPoint</Application>
  <PresentationFormat>Màn hình rộng</PresentationFormat>
  <Paragraphs>138</Paragraphs>
  <Slides>25</Slides>
  <Notes>0</Notes>
  <HiddenSlides>0</HiddenSlides>
  <MMClips>3</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25</vt:i4>
      </vt:variant>
    </vt:vector>
  </HeadingPairs>
  <TitlesOfParts>
    <vt:vector size="30" baseType="lpstr">
      <vt:lpstr>Arial</vt:lpstr>
      <vt:lpstr>Calibri</vt:lpstr>
      <vt:lpstr>Lato</vt:lpstr>
      <vt:lpstr>Wingdings</vt:lpstr>
      <vt:lpstr>Office Theme</vt:lpstr>
      <vt:lpstr>Bản trình bày PowerPoint</vt:lpstr>
      <vt:lpstr>Contents</vt:lpstr>
      <vt:lpstr>INTRODUCTION</vt:lpstr>
      <vt:lpstr>INTRODUCTION</vt:lpstr>
      <vt:lpstr>LIST OF COMPONENTS</vt:lpstr>
      <vt:lpstr>SCHEMATIC OF FLOOR 1</vt:lpstr>
      <vt:lpstr>SCHEMATIC OF FLOOR 2, 3</vt:lpstr>
      <vt:lpstr>Finite State Machine</vt:lpstr>
      <vt:lpstr>ZIGBEE NETWORK   </vt:lpstr>
      <vt:lpstr>ZIGBEE NETWORK   </vt:lpstr>
      <vt:lpstr>Optimizing energy for ESP32 in our system</vt:lpstr>
      <vt:lpstr>Why we choose Deep Sleep mode</vt:lpstr>
      <vt:lpstr>Deep Sleep mode in ESP32</vt:lpstr>
      <vt:lpstr>About Timer wake up from Deep Sleep in ESP32</vt:lpstr>
      <vt:lpstr>About watchdog timer in ESP32</vt:lpstr>
      <vt:lpstr>Using watchdog timer in our system</vt:lpstr>
      <vt:lpstr>Results</vt:lpstr>
      <vt:lpstr>Results</vt:lpstr>
      <vt:lpstr>Results</vt:lpstr>
      <vt:lpstr>Display the data  </vt:lpstr>
      <vt:lpstr>Display the data  </vt:lpstr>
      <vt:lpstr>Display the data  </vt:lpstr>
      <vt:lpstr>Hardware model</vt:lpstr>
      <vt:lpstr>Teamwork moments</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Song Nam 20210621</cp:lastModifiedBy>
  <cp:revision>1</cp:revision>
  <dcterms:created xsi:type="dcterms:W3CDTF">2021-05-28T04:32:29Z</dcterms:created>
  <dcterms:modified xsi:type="dcterms:W3CDTF">2024-06-27T18:25:57Z</dcterms:modified>
</cp:coreProperties>
</file>